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58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84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1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7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3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94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79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26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61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36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2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BA72-F773-42DD-9258-5ED1170F5C54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AB8F-211E-47C4-80B5-DE159DFC4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64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4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 bwMode="auto">
          <a:xfrm>
            <a:off x="-15875" y="0"/>
            <a:ext cx="12207875" cy="8178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800" b="1" dirty="0">
              <a:latin typeface="Bookman Old Style" panose="020506040505050202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199" y="1016168"/>
            <a:ext cx="9934575" cy="2387600"/>
          </a:xfrm>
        </p:spPr>
        <p:txBody>
          <a:bodyPr/>
          <a:lstStyle/>
          <a:p>
            <a:r>
              <a:rPr lang="pt-BR" i="1" dirty="0" err="1">
                <a:latin typeface="Bookman Old Style" panose="02050604050505020204" pitchFamily="18" charset="0"/>
              </a:rPr>
              <a:t>One</a:t>
            </a:r>
            <a:r>
              <a:rPr lang="pt-BR" i="1" dirty="0">
                <a:latin typeface="Bookman Old Style" panose="02050604050505020204" pitchFamily="18" charset="0"/>
              </a:rPr>
              <a:t> </a:t>
            </a:r>
            <a:r>
              <a:rPr lang="pt-BR" i="1" dirty="0" err="1">
                <a:latin typeface="Bookman Old Style" panose="02050604050505020204" pitchFamily="18" charset="0"/>
              </a:rPr>
              <a:t>page</a:t>
            </a:r>
            <a:r>
              <a:rPr lang="pt-BR" i="1" dirty="0">
                <a:latin typeface="Bookman Old Style" panose="02050604050505020204" pitchFamily="18" charset="0"/>
              </a:rPr>
              <a:t>  &amp;  Four </a:t>
            </a:r>
            <a:r>
              <a:rPr lang="pt-BR" i="1" dirty="0" err="1" smtClean="0">
                <a:latin typeface="Bookman Old Style" panose="02050604050505020204" pitchFamily="18" charset="0"/>
              </a:rPr>
              <a:t>panels</a:t>
            </a:r>
            <a:endParaRPr lang="pt-BR" i="1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03252" y="4972050"/>
            <a:ext cx="2809875" cy="38576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Prof.: Fábio Pinheiro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64" y="68499"/>
            <a:ext cx="1056526" cy="6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-15875" y="6512533"/>
            <a:ext cx="12192000" cy="272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err="1" smtClean="0">
                <a:solidFill>
                  <a:schemeClr val="tx1"/>
                </a:solidFill>
              </a:rPr>
              <a:t>One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page</a:t>
            </a:r>
            <a:r>
              <a:rPr lang="pt-BR" sz="1600" dirty="0" smtClean="0">
                <a:solidFill>
                  <a:schemeClr val="tx1"/>
                </a:solidFill>
              </a:rPr>
              <a:t> &amp; Four </a:t>
            </a:r>
            <a:r>
              <a:rPr lang="pt-BR" sz="1600" dirty="0" err="1" smtClean="0">
                <a:solidFill>
                  <a:schemeClr val="tx1"/>
                </a:solidFill>
              </a:rPr>
              <a:t>panels</a:t>
            </a:r>
            <a:endParaRPr lang="pt-B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2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4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 bwMode="auto">
          <a:xfrm>
            <a:off x="-15875" y="0"/>
            <a:ext cx="12207875" cy="8178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b="1">
                <a:latin typeface="Bookman Old Style" panose="02050604050505020204" pitchFamily="18" charset="0"/>
              </a:rPr>
              <a:t>One page  &amp;  Four panels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7869" y="1927213"/>
            <a:ext cx="4792851" cy="363743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página: Na maioria das vezes é fundamental que o profissional entenda que o tempo que terá para expor suas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ideias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limitado,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seja no falar seja em uma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Desta forma é importante poder condensar sua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forma prática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eficiente.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64" y="68499"/>
            <a:ext cx="1056526" cy="6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to 8"/>
          <p:cNvCxnSpPr/>
          <p:nvPr/>
        </p:nvCxnSpPr>
        <p:spPr>
          <a:xfrm flipH="1">
            <a:off x="6040755" y="1676400"/>
            <a:ext cx="39370" cy="432284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343468" y="1331185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Página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-15875" y="6512533"/>
            <a:ext cx="12192000" cy="272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err="1" smtClean="0">
                <a:solidFill>
                  <a:schemeClr val="tx1"/>
                </a:solidFill>
              </a:rPr>
              <a:t>One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page</a:t>
            </a:r>
            <a:r>
              <a:rPr lang="pt-BR" sz="1600" dirty="0" smtClean="0">
                <a:solidFill>
                  <a:schemeClr val="tx1"/>
                </a:solidFill>
              </a:rPr>
              <a:t> &amp; Four </a:t>
            </a:r>
            <a:r>
              <a:rPr lang="pt-BR" sz="1600" dirty="0" err="1" smtClean="0">
                <a:solidFill>
                  <a:schemeClr val="tx1"/>
                </a:solidFill>
              </a:rPr>
              <a:t>panels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96769" y="1253406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Quatro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paineis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A10BE8-1CFA-485C-97D1-FF380AF7AE3B}"/>
              </a:ext>
            </a:extLst>
          </p:cNvPr>
          <p:cNvSpPr txBox="1"/>
          <p:nvPr/>
        </p:nvSpPr>
        <p:spPr>
          <a:xfrm>
            <a:off x="6555480" y="1944997"/>
            <a:ext cx="495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diversidade de informações a respeito de um só tema também é benéfica a apresentação com mais credibilidade e conteúdo. Divida seu trabalho em 4 quadrantes de forma que cada quadrante apresente informações diferentes e relevantes. Evite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preferindo infográficos, gráficos, tabelas, fotos, etc.</a:t>
            </a:r>
          </a:p>
        </p:txBody>
      </p:sp>
    </p:spTree>
    <p:extLst>
      <p:ext uri="{BB962C8B-B14F-4D97-AF65-F5344CB8AC3E}">
        <p14:creationId xmlns:p14="http://schemas.microsoft.com/office/powerpoint/2010/main" val="233411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4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 bwMode="auto">
          <a:xfrm>
            <a:off x="-15875" y="0"/>
            <a:ext cx="12207875" cy="8178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3200" b="1" dirty="0" smtClean="0">
                <a:latin typeface="Bookman Old Style" panose="02050604050505020204" pitchFamily="18" charset="0"/>
              </a:rPr>
              <a:t>Exemplo de “</a:t>
            </a:r>
            <a:r>
              <a:rPr lang="pt-BR" sz="3200" b="1" dirty="0" err="1" smtClean="0">
                <a:latin typeface="Bookman Old Style" panose="02050604050505020204" pitchFamily="18" charset="0"/>
              </a:rPr>
              <a:t>One</a:t>
            </a:r>
            <a:r>
              <a:rPr lang="pt-BR" sz="3200" b="1" dirty="0" smtClean="0">
                <a:latin typeface="Bookman Old Style" panose="02050604050505020204" pitchFamily="18" charset="0"/>
              </a:rPr>
              <a:t> </a:t>
            </a:r>
            <a:r>
              <a:rPr lang="pt-BR" sz="3200" b="1" dirty="0" err="1" smtClean="0">
                <a:latin typeface="Bookman Old Style" panose="02050604050505020204" pitchFamily="18" charset="0"/>
              </a:rPr>
              <a:t>page</a:t>
            </a:r>
            <a:r>
              <a:rPr lang="pt-BR" sz="3200" b="1" dirty="0" smtClean="0">
                <a:latin typeface="Bookman Old Style" panose="02050604050505020204" pitchFamily="18" charset="0"/>
              </a:rPr>
              <a:t>” com “Four </a:t>
            </a:r>
            <a:r>
              <a:rPr lang="pt-BR" sz="3200" b="1" dirty="0" err="1" smtClean="0">
                <a:latin typeface="Bookman Old Style" panose="02050604050505020204" pitchFamily="18" charset="0"/>
              </a:rPr>
              <a:t>panels</a:t>
            </a:r>
            <a:r>
              <a:rPr lang="pt-BR" sz="3200" b="1" dirty="0" smtClean="0">
                <a:latin typeface="Bookman Old Style" panose="02050604050505020204" pitchFamily="18" charset="0"/>
              </a:rPr>
              <a:t>”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64" y="68499"/>
            <a:ext cx="1056526" cy="6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-15875" y="6512533"/>
            <a:ext cx="12192000" cy="272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err="1" smtClean="0">
                <a:solidFill>
                  <a:schemeClr val="tx1"/>
                </a:solidFill>
              </a:rPr>
              <a:t>One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page</a:t>
            </a:r>
            <a:r>
              <a:rPr lang="pt-BR" sz="1600" dirty="0" smtClean="0">
                <a:solidFill>
                  <a:schemeClr val="tx1"/>
                </a:solidFill>
              </a:rPr>
              <a:t> &amp; Four </a:t>
            </a:r>
            <a:r>
              <a:rPr lang="pt-BR" sz="1600" dirty="0" err="1" smtClean="0">
                <a:solidFill>
                  <a:schemeClr val="tx1"/>
                </a:solidFill>
              </a:rPr>
              <a:t>panels</a:t>
            </a:r>
            <a:endParaRPr lang="pt-BR" sz="900" dirty="0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BA1E0D9-A6C3-4A33-BE15-79ED2F9DF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12"/>
          <a:stretch/>
        </p:blipFill>
        <p:spPr>
          <a:xfrm>
            <a:off x="1190920" y="954612"/>
            <a:ext cx="9778409" cy="54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4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Tema do Office</vt:lpstr>
      <vt:lpstr>One page  &amp;  Four panels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page  &amp;  Four panels</dc:title>
  <dc:creator>FACOPI Treinamentos e consultoria</dc:creator>
  <cp:lastModifiedBy>FACOPI Treinamentos e consultoria</cp:lastModifiedBy>
  <cp:revision>2</cp:revision>
  <dcterms:created xsi:type="dcterms:W3CDTF">2018-10-25T17:13:11Z</dcterms:created>
  <dcterms:modified xsi:type="dcterms:W3CDTF">2018-10-25T17:17:56Z</dcterms:modified>
</cp:coreProperties>
</file>