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3" r:id="rId6"/>
    <p:sldId id="260" r:id="rId7"/>
    <p:sldId id="259" r:id="rId8"/>
    <p:sldId id="257" r:id="rId9"/>
    <p:sldId id="265" r:id="rId10"/>
    <p:sldId id="25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766150E6-4AA1-4E91-9228-D576C71592FE}">
          <p14:sldIdLst>
            <p14:sldId id="256"/>
            <p14:sldId id="262"/>
            <p14:sldId id="261"/>
            <p14:sldId id="264"/>
            <p14:sldId id="263"/>
            <p14:sldId id="260"/>
            <p14:sldId id="259"/>
            <p14:sldId id="257"/>
            <p14:sldId id="265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9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6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7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76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93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7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17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5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62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85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01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B4BD-41BC-4B6B-8E22-16B76EE21DCC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EE06-B321-4F75-BBBE-C687A68F3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83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324303" y="2349062"/>
            <a:ext cx="8812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Bookman Old Style" panose="02050604050505020204" pitchFamily="18" charset="0"/>
              </a:rPr>
              <a:t>Objetivos e Metas</a:t>
            </a:r>
            <a:endParaRPr lang="pt-BR" sz="5400" b="1" dirty="0">
              <a:latin typeface="Bookman Old Style" panose="020506040505050202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718" y="3379127"/>
            <a:ext cx="7090959" cy="302585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498218" y="4946753"/>
            <a:ext cx="262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2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347408" y="202794"/>
            <a:ext cx="488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25436" y="1564428"/>
            <a:ext cx="10448145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T: Temporal (Time-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bound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são passos de um planejamento completo. Por este motivo é importante colocar prazo em cada um dos passos. Se você não organizar o seu tempo, com toda certeza, o final será prejudicado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422" y="4127764"/>
            <a:ext cx="2953999" cy="21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6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0" y="171291"/>
            <a:ext cx="3882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OBJETIVOS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104792"/>
            <a:ext cx="11845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objetivos dão descrições concretas de onde está se querendo chegar, ou o que se está se tentando alcançar, ou seja, o propósito. O objetivo é estratégico e abrangente.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que tange a vida pessoal pode significar cursar uma nova faculdade, emagrecer, dar um salto na </a:t>
            </a:r>
            <a:r>
              <a:rPr lang="pt-B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vida financeira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casar, ter filhos, começar um hobby. O objetivo são os sonhos, o que nos move e que nos motiva.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Já no que diz respeito ao </a:t>
            </a:r>
            <a:r>
              <a:rPr lang="pt-B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ambiente corporativo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um objetivo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pode significar a implantação de um novo sistema dentro de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empresa, ou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 novo software com a estipulação de uma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data, por exemplo.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082" y="3762530"/>
            <a:ext cx="4350726" cy="247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4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Aula: Objetivos e Metas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39843" y="207038"/>
            <a:ext cx="3432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METAS</a:t>
            </a:r>
            <a:endParaRPr lang="pt-BR" sz="1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9530" y="1133356"/>
            <a:ext cx="1203710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são tarefas específicas para alcançar os objetivos, sendo que elas são temporais, ou seja, estipulam prazos.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exemplo, se o seu objetivo é ficar rico, sua meta será traçar caminhos que te levarão à riqueza, </a:t>
            </a:r>
            <a:r>
              <a:rPr lang="pt-B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como administrar melhor seu dinheiro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ter uma fonte de renda extra nos próximos cinco anos. Quando metas são atingida, você consegue os seus objetivos.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Outro exemplo: você quer tornar sua empresa mais conhecida no mercado.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Esse é o seu objetivo. Suas metas serão criar meios de comunicação entre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sua corporação e o público alvo e investir em um marketing eficaz por seis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meses.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538" y="3779795"/>
            <a:ext cx="3156093" cy="2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4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57396" y="193078"/>
            <a:ext cx="6768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OBJETIVOS X METAS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60545" y="1367381"/>
            <a:ext cx="10613036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Sendo assim, a diferença entre objetivo (que é o que você pretende fazer e/ou alcançar) e de metas (que é a especificação desses objetivos quantitativamente) fica claro. O objetivo é o que você quer alcançar, e as metas estipulam os passos e prazos para a realização do objetivo.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3" b="4988"/>
          <a:stretch/>
        </p:blipFill>
        <p:spPr>
          <a:xfrm>
            <a:off x="6377385" y="3810019"/>
            <a:ext cx="5814615" cy="255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5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4912" y="171291"/>
            <a:ext cx="713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9764" y="1467138"/>
            <a:ext cx="6243403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sistema de Metas S.M.A.R.T pode te ajudar a se planejar de forma mais eficaz. De maneira fácil e intuitiva. O sistema utiliza práticas para planejar e gerenciar metas pessoais, profissionais ou empresariais.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436" y="1214852"/>
            <a:ext cx="5036695" cy="497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237004" y="135765"/>
            <a:ext cx="488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7004" y="1156181"/>
            <a:ext cx="10884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S: Específica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Quando uma meta é específica, significa que tira qualquer possibilidade de ambiguidade de seu entendimento. A intenção é facilitar ao máximo a criação de atividades e avaliações desta meta em um futuro próximo.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Perguntas que podem te ajudar a definir este item: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que? Por quê?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Quem? Onde? Qual é?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9" r="-10" b="20524"/>
          <a:stretch/>
        </p:blipFill>
        <p:spPr>
          <a:xfrm>
            <a:off x="9317648" y="3409706"/>
            <a:ext cx="2857812" cy="29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5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237004" y="125487"/>
            <a:ext cx="5408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7803" y="1237960"/>
            <a:ext cx="106580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M: Mensurável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 meta precisa ser mensurável. Este é um critério importante para definir se ela realmente foi alcançada . Se a meta não pode ser medida, quer dizer que ela nunca será alcançada.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Perguntas que podem te ajudar a definir este item: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Quanto custa?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Baseado em que valor eu saberei que essa meta  foi atingida?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-1172" r="-465" b="1172"/>
          <a:stretch/>
        </p:blipFill>
        <p:spPr>
          <a:xfrm>
            <a:off x="8375073" y="3188879"/>
            <a:ext cx="3800387" cy="177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0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237004" y="125487"/>
            <a:ext cx="5408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7004" y="1214852"/>
            <a:ext cx="115622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Alcançável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Attainable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 uma meta difícil demais pode desmotivá-lo, assim como uma meta fácil demais. A difícil pode parecer inalcançável e a fácil que você se subestima.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Perguntas que podem te ajudar a definir este item: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saberei se a meta foi atingida?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Baseado em qual parâmetro?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136" y="3581010"/>
            <a:ext cx="3168324" cy="285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6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Objetivos e Metas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237004" y="202794"/>
            <a:ext cx="488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S.M.A.R.T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6556" y="972235"/>
            <a:ext cx="11845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R: Relevante (</a:t>
            </a: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Uma boa meta é aquela que traz grandes propósitos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empresa. E, na pratica, apenas o empreendedor ou responsável pela empresa saberá se a meta é relevante ou não para tal.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Alguns critérios que podem ser levados em consideração são o impacto nas métricas (faturamento, número de clientes, etc.) timing e se o conjunto de metas faz sentido para o planejamento da empresa.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8" b="13230"/>
          <a:stretch/>
        </p:blipFill>
        <p:spPr>
          <a:xfrm>
            <a:off x="8100986" y="4630541"/>
            <a:ext cx="3990962" cy="173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19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710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admin</cp:lastModifiedBy>
  <cp:revision>17</cp:revision>
  <dcterms:created xsi:type="dcterms:W3CDTF">2018-02-20T17:58:30Z</dcterms:created>
  <dcterms:modified xsi:type="dcterms:W3CDTF">2018-04-17T13:23:46Z</dcterms:modified>
</cp:coreProperties>
</file>