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75" r:id="rId7"/>
    <p:sldId id="267" r:id="rId8"/>
    <p:sldId id="274" r:id="rId9"/>
    <p:sldId id="273" r:id="rId10"/>
    <p:sldId id="272" r:id="rId11"/>
    <p:sldId id="271" r:id="rId12"/>
    <p:sldId id="277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15E1EE2-4A20-4BC0-B0DC-2DFA706A7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A89E965E-5676-476C-BBE5-AF28A9E34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1BC1C204-8C0F-473B-8F27-1A5C0E089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6450D46-4CDD-4B41-86D8-3DEBE6A97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A9A345C8-FE92-409C-8588-CED0E4766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39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5406AFD-4472-4CD8-B749-EF6036D05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966835DE-A63D-49FC-8C94-941F6C39C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DEEA491B-F832-4C01-997A-150223978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C0634E4E-847C-4419-B00C-81E99D1CC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2BB0C9D1-1899-49F3-8BA8-74983792B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922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1CFCF5EF-91EF-49EA-8C0A-811EF3CAEE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2DC5D451-300C-45A4-B545-5D348E76F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4B1A777B-D4D3-417C-89D7-667780A29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FB1E333C-1713-473F-B3F8-B6C087363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36DAEAB8-4169-4217-BA8E-730EE6DF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621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4F20D1C-9146-40BD-B16B-44572679D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D233FD8-7F10-4557-8777-8002C82C2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17E1DA0-0583-4E33-88DB-EE56EE455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28614FAF-3A98-40D6-9D18-4AF41F83A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3A096074-78BA-4A82-AA49-7D27136AC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089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994C57F-2856-44B7-8B6F-9B4DF5F5A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61BC4F1E-14A1-4610-9CA3-E97911034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90DD088-DA52-4531-AF66-03AA85BE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1AA9E1E8-6C75-4CDA-9377-8007E9661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958E1BA-2E11-4F19-8975-2EE60904D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41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6CC78B0-B244-4087-A335-E440E9D9D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E175C537-79B0-48EA-8A89-00F3F3B316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CC48831D-232D-40B9-8739-1AC5CADA2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69126E31-7490-4491-92FA-6EEBE1AF2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19994B0B-F3E1-46ED-9196-4E4987EA2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D6B27429-F326-40F2-9542-9185F3242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41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7A56087-FF04-4B60-A306-9ACC660EC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A843F109-3874-4CC2-9857-536A2FDEB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C0CECDDC-4E7B-45C3-A3C0-04F53B3EC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9D3EED3D-52A6-49B4-B878-88E896495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5232A161-0768-4555-A7C6-EB064A006F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0E2174B4-F85A-44F7-A7B2-EB69D882A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ABB8885B-C04C-4C40-959B-478FA43FF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DFD29AFC-5857-4203-88F2-2B778A540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47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64BA9BB-3E05-4BBD-BB64-DD5B755B9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1773DA4A-31FF-4FB7-B6DC-070D1E6D1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6A3E520D-9062-4368-A1E1-E540CFEA4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1B9536BD-9F02-438B-87E1-7A966531F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38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7A60C9A7-43B4-4927-B0D3-84508B675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8FA75D7D-1DD3-4BA1-A1F1-7F4A0FB90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A5B7C8FA-1B99-4491-ADF8-2BE6F2EC1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12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9A73E4F-CB9E-4223-9FB6-1909D3987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4ABB093-3548-4D99-BF23-157A8D055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951F9D85-390E-443B-A6CB-FB9B8D6C1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7FA4983C-5292-440E-A432-F105309C0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B1D7E1FA-F439-4698-B16D-D232FC7DB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10DBA501-88D9-4AEA-9FF8-F875134B6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505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5EB415B-2694-4ED2-BA91-A420BA392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DA527096-A9A4-464D-8786-CB7DD3F6A7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D7135724-3AD0-4968-ADEE-78BDB374C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30807A61-392E-4F43-BEA2-56870EE60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28D09DD0-7D42-467C-A3D5-81F3B8B4A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0183510E-0D76-40D7-8F3F-23F24B3F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537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D79ABB4A-1C4D-4539-B8DD-F9FFD189D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68366A8C-15BC-466E-B5A8-4B2953CFF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B40C650-7BE4-4316-87D8-720971040C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7ADDF50F-65B0-4BC0-9AD3-819FBD9F5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94D7DD54-A6BE-400C-B409-92544BEBB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3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www.google.com.br/url?sa=i&amp;rct=j&amp;q=&amp;esrc=s&amp;frm=1&amp;source=images&amp;cd=&amp;cad=rja&amp;docid=jH3bdT1ohF_vPM&amp;tbnid=o3vFvN-sa0jTIM:&amp;ved=0CAUQjRw&amp;url=http://rhconsultsolutions.blogspot.com/2011/12/absenteismo-e-rotatividade.html&amp;ei=bs5RUrbaEYXM9gTc34D4DQ&amp;bvm=bv.53537100,d.dmg&amp;psig=AFQjCNFvGs-sgHduByMwC1Mz96HZ-BXjng&amp;ust=1381179315366689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om.br/url?sa=i&amp;source=images&amp;cd=&amp;cad=rja&amp;docid=czj0qFMfoAV1iM&amp;tbnid=8ToUNoWX0ymysM:&amp;ved=0CAgQjRwwAA&amp;url=http://flaviofausto.blogspot.com/2011/06/consequencias-da-rotatividade-de.html&amp;ei=o85RUsK5BKnC4AO4wYCwDA&amp;psig=AFQjCNHWO2m1knDTIg_tbe27Z2-PMFrx8Q&amp;ust=138117942713320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.br/url?sa=i&amp;rct=j&amp;q=&amp;esrc=s&amp;frm=1&amp;source=images&amp;cd=&amp;cad=rja&amp;docid=Mp3FLW2ewPRb2M&amp;tbnid=NOEps1i2DetJDM:&amp;ved=0CAUQjRw&amp;url=http://www.nufor.uevora.pt/noticias/listar/?show=20&amp;sortBy=created&amp;direction=asc&amp;page=4&amp;ei=2s1RUorfD4qC9QTproGADw&amp;bvm=bv.53537100,d.eWU&amp;psig=AFQjCNG_MWQtvti8DWQk0hrMVhgKdlbWFQ&amp;ust=138117834734798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com.br/url?sa=i&amp;rct=j&amp;q=&amp;esrc=s&amp;frm=1&amp;source=images&amp;cd=&amp;cad=rja&amp;docid=olX6reXOSlT2YM&amp;tbnid=9MgWs8wnOh8VQM:&amp;ved=0CAUQjRw&amp;url=http://catadoradetrabalho.blogspot.com/2011/09/absenteismo-alto-veja-10-dicas-para.html&amp;ei=RM5RUvrSK4bS8wSv-4DoBg&amp;bvm=bv.53537100,d.dmg&amp;psig=AFQjCNFvGs-sgHduByMwC1Mz96HZ-BXjng&amp;ust=138117931536668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1" t="2121" r="2119" b="1979"/>
          <a:stretch/>
        </p:blipFill>
        <p:spPr>
          <a:xfrm>
            <a:off x="2684404" y="2120707"/>
            <a:ext cx="5500691" cy="4342406"/>
          </a:xfrm>
          <a:prstGeom prst="rect">
            <a:avLst/>
          </a:prstGeom>
        </p:spPr>
      </p:pic>
      <p:pic>
        <p:nvPicPr>
          <p:cNvPr id="6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10805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3080" y="886332"/>
            <a:ext cx="11694305" cy="1816306"/>
          </a:xfrm>
        </p:spPr>
        <p:txBody>
          <a:bodyPr>
            <a:noAutofit/>
          </a:bodyPr>
          <a:lstStyle/>
          <a:p>
            <a:pPr algn="ctr"/>
            <a:r>
              <a:rPr lang="pt-BR" sz="5400" b="1" dirty="0" smtClean="0">
                <a:latin typeface="Bookman Old Style" panose="02050604050505020204" pitchFamily="18" charset="0"/>
              </a:rPr>
              <a:t>Modelo de Planejamento em RH</a:t>
            </a:r>
            <a:endParaRPr lang="pt-BR" sz="5400" b="1" dirty="0">
              <a:latin typeface="Bookman Old Style" panose="020506040505050202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185" y="202794"/>
            <a:ext cx="1448623" cy="61482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8699330" y="4970934"/>
            <a:ext cx="2642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Prof.: Fábio Pinheiro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232787" y="6371847"/>
            <a:ext cx="4232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Aula: Modelo </a:t>
            </a:r>
            <a:r>
              <a:rPr lang="pt-BR" sz="1600" dirty="0" smtClean="0"/>
              <a:t>de </a:t>
            </a:r>
            <a:r>
              <a:rPr lang="pt-BR" sz="1600" dirty="0"/>
              <a:t>Planejamento em RH</a:t>
            </a:r>
          </a:p>
        </p:txBody>
      </p:sp>
    </p:spTree>
    <p:extLst>
      <p:ext uri="{BB962C8B-B14F-4D97-AF65-F5344CB8AC3E}">
        <p14:creationId xmlns:p14="http://schemas.microsoft.com/office/powerpoint/2010/main" val="46285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Modelo de Planejamento em RH</a:t>
            </a:r>
            <a:endParaRPr lang="pt-BR" sz="1600" dirty="0"/>
          </a:p>
        </p:txBody>
      </p:sp>
      <p:pic>
        <p:nvPicPr>
          <p:cNvPr id="6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4659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444" y="250566"/>
            <a:ext cx="1448623" cy="61482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412" y="479924"/>
            <a:ext cx="9780639" cy="597306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-62576" y="140133"/>
            <a:ext cx="7378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Absenteísmo</a:t>
            </a:r>
            <a:endParaRPr lang="pt-BR" sz="44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76205" y="1557154"/>
            <a:ext cx="115340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funcionários nem sempre significa tê-los trabalhando durante todos os momentos do horário de trabalho. 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ausências dos empregados ao trabalho provocam certas distorções quando se refere ao volume e disponibilidade da força de trabalho ausências são faltas ou atrasos ao trabalho.</a:t>
            </a:r>
          </a:p>
        </p:txBody>
      </p:sp>
      <p:pic>
        <p:nvPicPr>
          <p:cNvPr id="9" name="Picture 2" descr="http://1.bp.blogspot.com/-J7zTmFryfNQ/Tt6KNqpHf5I/AAAAAAAAACw/6avqwckksX4/s1600/como_medir_o_absenteismo%255B4%255D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8089" y="3879425"/>
            <a:ext cx="7713407" cy="2489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730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Modelo de Planejamento em RH</a:t>
            </a:r>
            <a:endParaRPr lang="pt-BR" sz="1600" dirty="0"/>
          </a:p>
        </p:txBody>
      </p:sp>
      <p:pic>
        <p:nvPicPr>
          <p:cNvPr id="6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444" y="250566"/>
            <a:ext cx="1448623" cy="61482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412" y="479924"/>
            <a:ext cx="9780639" cy="597306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0" y="-94263"/>
            <a:ext cx="63227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Rotatividade de pessoal (</a:t>
            </a:r>
            <a:r>
              <a:rPr lang="pt-BR" sz="3200" b="1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Turn</a:t>
            </a:r>
            <a:r>
              <a:rPr 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over)</a:t>
            </a:r>
          </a:p>
        </p:txBody>
      </p:sp>
      <p:pic>
        <p:nvPicPr>
          <p:cNvPr id="9" name="Picture 2" descr="http://t0.gstatic.com/images?q=tbn:ANd9GcTHHDWFGb1qnbUoDOrp1Fp54MFMlm-DQWqk7YxqBDA-cTGsevu_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/>
          <a:srcRect t="12190"/>
          <a:stretch/>
        </p:blipFill>
        <p:spPr bwMode="auto">
          <a:xfrm>
            <a:off x="8158305" y="4616245"/>
            <a:ext cx="4031492" cy="1788734"/>
          </a:xfrm>
          <a:prstGeom prst="rect">
            <a:avLst/>
          </a:prstGeom>
          <a:noFill/>
        </p:spPr>
      </p:pic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-33080" y="964086"/>
            <a:ext cx="12065972" cy="352839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rotatividade de pessoal é o resultado da saída de alguns funcionários e a entrada de outros para substituí-los no trabalho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As organizações sofrem um processo contínuo e dinâmico, ou seja, entropia negativa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Isso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significa que elas estão sempre perdendo energia e recursos e precisam alimentar-se de mais energia e recursos para garantir equilíbrio.</a:t>
            </a:r>
          </a:p>
        </p:txBody>
      </p:sp>
    </p:spTree>
    <p:extLst>
      <p:ext uri="{BB962C8B-B14F-4D97-AF65-F5344CB8AC3E}">
        <p14:creationId xmlns:p14="http://schemas.microsoft.com/office/powerpoint/2010/main" val="407208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Modelo de Planejamento em RH</a:t>
            </a:r>
            <a:endParaRPr lang="pt-BR" sz="1600" dirty="0"/>
          </a:p>
        </p:txBody>
      </p:sp>
      <p:pic>
        <p:nvPicPr>
          <p:cNvPr id="6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444" y="250566"/>
            <a:ext cx="1448623" cy="61482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412" y="479924"/>
            <a:ext cx="9780639" cy="597306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-33080" y="-56802"/>
            <a:ext cx="6891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Os custos de reposição em função da rotatividade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12" y="1200329"/>
            <a:ext cx="10653130" cy="516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10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Modelo de Planejamento em RH</a:t>
            </a:r>
            <a:endParaRPr lang="pt-BR" sz="1600" dirty="0"/>
          </a:p>
        </p:txBody>
      </p:sp>
      <p:pic>
        <p:nvPicPr>
          <p:cNvPr id="6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444" y="250566"/>
            <a:ext cx="1448623" cy="61482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164" y="211555"/>
            <a:ext cx="9780639" cy="597306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Modelos de Planejamento de RH</a:t>
            </a:r>
          </a:p>
        </p:txBody>
      </p:sp>
      <p:sp>
        <p:nvSpPr>
          <p:cNvPr id="9" name="Retângulo 8"/>
          <p:cNvSpPr/>
          <p:nvPr/>
        </p:nvSpPr>
        <p:spPr>
          <a:xfrm>
            <a:off x="222164" y="1594982"/>
            <a:ext cx="1167690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planejamento estratégico de RH pode ser formulado e desenhado após, isolada ou integradamente, o planejamento estratégico da empresa. </a:t>
            </a:r>
          </a:p>
          <a:p>
            <a:pPr algn="just">
              <a:lnSpc>
                <a:spcPct val="150000"/>
              </a:lnSpc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Quando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planejamento estratégico de RH é feito após a elaboração do planejamento estratégico da empresa e procura adaptar-se a ele no sentido de contribuir para sua implementação, ele recebe o nome de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PLANEJAMENTO ADAPTATIVO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RH.</a:t>
            </a:r>
          </a:p>
        </p:txBody>
      </p:sp>
    </p:spTree>
    <p:extLst>
      <p:ext uri="{BB962C8B-B14F-4D97-AF65-F5344CB8AC3E}">
        <p14:creationId xmlns:p14="http://schemas.microsoft.com/office/powerpoint/2010/main" val="25425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Modelo de Planejamento em RH</a:t>
            </a:r>
            <a:endParaRPr lang="pt-BR" sz="1600" dirty="0"/>
          </a:p>
        </p:txBody>
      </p:sp>
      <p:pic>
        <p:nvPicPr>
          <p:cNvPr id="6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444" y="250566"/>
            <a:ext cx="1448623" cy="61482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6540" y="208484"/>
            <a:ext cx="9780639" cy="597306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Modelos de Planejamento de </a:t>
            </a:r>
            <a:r>
              <a:rPr lang="pt-BR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RH</a:t>
            </a:r>
            <a:endParaRPr lang="pt-BR" sz="3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27979" y="1259626"/>
            <a:ext cx="11702961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• Quando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o planejamento estratégico de RH é feito isoladamente pelos especialistas da área, sem nenhuma preocupação ou articulação com o planejamento estratégico da organização, como um planejamento introvertido e auto- orientado para a função de RH, ele recebe o nome de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PLANEJAMENTO AUTÔNOMO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e isolado de RH. Ambos – planejamento adaptativo e planejamento autônomo – não funcionam bem pelo fato de não estarem perfeitamente integrados no plano maior. </a:t>
            </a:r>
            <a:endParaRPr lang="pt-B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• O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ideal é o planejamento estratégico de RH integrado ao planejamento estratégico da organização. </a:t>
            </a:r>
          </a:p>
        </p:txBody>
      </p:sp>
    </p:spTree>
    <p:extLst>
      <p:ext uri="{BB962C8B-B14F-4D97-AF65-F5344CB8AC3E}">
        <p14:creationId xmlns:p14="http://schemas.microsoft.com/office/powerpoint/2010/main" val="83370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Modelo de Planejamento em RH</a:t>
            </a:r>
            <a:endParaRPr lang="pt-BR" sz="1600" dirty="0"/>
          </a:p>
        </p:txBody>
      </p:sp>
      <p:pic>
        <p:nvPicPr>
          <p:cNvPr id="6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0" y="8358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444" y="250566"/>
            <a:ext cx="1448623" cy="614828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1154131"/>
            <a:ext cx="11941279" cy="537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0" y="180793"/>
            <a:ext cx="8347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Modelos de Planejamento de RH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068" y="3237221"/>
            <a:ext cx="4238932" cy="158648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0" y="1064620"/>
            <a:ext cx="11941279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• Para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alcançar todo o seu potencial de realizações, a organização precisa ter pessoas adequadas e disponíveis para o trabalho a ser realizado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• Assim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todos os gerentes devem estar seguros de que os cargos sob sua responsabilidades estão ocupados por pessoas capazes de desempenhá-los adequadamente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• Isso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requer um cuidadoso planejamento estratégico de RH.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• Existem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vários modelos de planejamento de RH.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• Alguns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são genéricos e abrangem toda a organização, enquanto outros são específicos para determinados níveis ou unidades organizacionais. </a:t>
            </a:r>
          </a:p>
        </p:txBody>
      </p:sp>
    </p:spTree>
    <p:extLst>
      <p:ext uri="{BB962C8B-B14F-4D97-AF65-F5344CB8AC3E}">
        <p14:creationId xmlns:p14="http://schemas.microsoft.com/office/powerpoint/2010/main" val="353857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Modelo de Planejamento em RH</a:t>
            </a:r>
            <a:endParaRPr lang="pt-BR" sz="1600" dirty="0"/>
          </a:p>
        </p:txBody>
      </p:sp>
      <p:pic>
        <p:nvPicPr>
          <p:cNvPr id="6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444" y="250566"/>
            <a:ext cx="1448623" cy="61482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412" y="479924"/>
            <a:ext cx="9780639" cy="597306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618" y="170478"/>
            <a:ext cx="10442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Modelo de </a:t>
            </a:r>
            <a:r>
              <a:rPr lang="pt-BR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Planejamento Integrado</a:t>
            </a:r>
            <a:endParaRPr lang="pt-BR" sz="3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72186" y="1407406"/>
            <a:ext cx="1150565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• É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 modelo mais amplo e abrangente. Do ponto de vista de provisão de insumos humanos, o planejamento integrado leva em conta quatro fatores ou variáveis intervenientes, a saber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Volume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produção planejado pela organização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B) Mudanças tecnológicas dentro da organização que alterem a produtividade do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pessoal.</a:t>
            </a:r>
          </a:p>
          <a:p>
            <a:pPr>
              <a:lnSpc>
                <a:spcPct val="150000"/>
              </a:lnSpc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C) Condições de oferta e procura no mercado e comportamento da clientela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D) Planejamento de carreiras dentro da organização.</a:t>
            </a:r>
          </a:p>
        </p:txBody>
      </p:sp>
      <p:pic>
        <p:nvPicPr>
          <p:cNvPr id="14" name="Picture 2" descr="https://encrypted-tbn3.gstatic.com/images?q=tbn:ANd9GcQWp3PRUHkqpjhstJ-5tUJtQtT2g1xZjenIjSA3sBuHJiakzFFC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/>
          <a:srcRect l="2309" r="3946"/>
          <a:stretch/>
        </p:blipFill>
        <p:spPr bwMode="auto">
          <a:xfrm>
            <a:off x="9055510" y="4232907"/>
            <a:ext cx="2993922" cy="21607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74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Modelo de Planejamento em RH</a:t>
            </a:r>
            <a:endParaRPr lang="pt-BR" sz="1600" dirty="0"/>
          </a:p>
        </p:txBody>
      </p:sp>
      <p:pic>
        <p:nvPicPr>
          <p:cNvPr id="6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444" y="250566"/>
            <a:ext cx="1448623" cy="61482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412" y="479924"/>
            <a:ext cx="9780639" cy="597306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0" y="-28401"/>
            <a:ext cx="90331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Alternativas de fusão entre o planejamento estratégico e o de RH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46" y="1091572"/>
            <a:ext cx="10043652" cy="530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22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Modelo de Planejamento em RH</a:t>
            </a:r>
            <a:endParaRPr lang="pt-BR" sz="1600" dirty="0"/>
          </a:p>
        </p:txBody>
      </p:sp>
      <p:pic>
        <p:nvPicPr>
          <p:cNvPr id="6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444" y="250566"/>
            <a:ext cx="1448623" cy="61482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412" y="479924"/>
            <a:ext cx="9780639" cy="597306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-16540" y="-65982"/>
            <a:ext cx="67270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As </a:t>
            </a:r>
            <a:r>
              <a:rPr 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Alternativas </a:t>
            </a:r>
            <a:r>
              <a:rPr 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do </a:t>
            </a:r>
            <a:r>
              <a:rPr 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Planejamento Estratégico</a:t>
            </a:r>
            <a:endParaRPr lang="pt-BR" sz="32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01" y="1062585"/>
            <a:ext cx="9674941" cy="520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09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Modelo de Planejamento em RH</a:t>
            </a:r>
            <a:endParaRPr lang="pt-BR" sz="1600" dirty="0"/>
          </a:p>
        </p:txBody>
      </p:sp>
      <p:pic>
        <p:nvPicPr>
          <p:cNvPr id="6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444" y="250566"/>
            <a:ext cx="1448623" cy="61482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412" y="479924"/>
            <a:ext cx="9780639" cy="597306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-164279" y="-28401"/>
            <a:ext cx="68931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O processo de planejamento </a:t>
            </a:r>
            <a:r>
              <a:rPr 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e a </a:t>
            </a:r>
            <a:r>
              <a:rPr 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abordagem do diagnóstico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12" y="1085588"/>
            <a:ext cx="10505646" cy="528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8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Modelo de Planejamento em RH</a:t>
            </a:r>
            <a:endParaRPr lang="pt-BR" sz="1600" dirty="0"/>
          </a:p>
        </p:txBody>
      </p:sp>
      <p:pic>
        <p:nvPicPr>
          <p:cNvPr id="6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79515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444" y="250566"/>
            <a:ext cx="1448623" cy="61482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-33080" y="-56802"/>
            <a:ext cx="75547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Fatores que intervêm no Planejamento de RH</a:t>
            </a:r>
          </a:p>
        </p:txBody>
      </p:sp>
      <p:sp>
        <p:nvSpPr>
          <p:cNvPr id="8" name="Retângulo 7"/>
          <p:cNvSpPr/>
          <p:nvPr/>
        </p:nvSpPr>
        <p:spPr>
          <a:xfrm>
            <a:off x="303008" y="1316579"/>
            <a:ext cx="11051457" cy="2793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•Além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dos elementos levados em conta nos vários modelos de planejamento de RH, existem inúmeros outros fatores intervenientes, como o absenteísmo, a rotatividade e a mudança nos requisitos da força de trabalho. 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Estes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fatores intervenientes provocam fortes alterações no planejamento de RH. </a:t>
            </a:r>
          </a:p>
        </p:txBody>
      </p:sp>
      <p:pic>
        <p:nvPicPr>
          <p:cNvPr id="9" name="Picture 4" descr="http://4.bp.blogspot.com/-2wC1PbkX6Wg/TnZ_Su9DqeI/AAAAAAAABig/oe248l4lZNY/s320/absente%25C3%25ADsmo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27807" y="3725023"/>
            <a:ext cx="3013262" cy="26757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58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645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Bookman Old Style</vt:lpstr>
      <vt:lpstr>Calibri</vt:lpstr>
      <vt:lpstr>Calibri Light</vt:lpstr>
      <vt:lpstr>Tema do Office</vt:lpstr>
      <vt:lpstr>Modelo de Planejamento em RH</vt:lpstr>
      <vt:lpstr> Modelos de Planejamento de RH</vt:lpstr>
      <vt:lpstr> Modelos de Planejamento de RH</vt:lpstr>
      <vt:lpstr>Apresentação do PowerPoint</vt:lpstr>
      <vt:lpstr> </vt:lpstr>
      <vt:lpstr> </vt:lpstr>
      <vt:lpstr> </vt:lpstr>
      <vt:lpstr> </vt:lpstr>
      <vt:lpstr>Apresentação do PowerPoint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Fabio Pinheiro</dc:creator>
  <cp:lastModifiedBy>admin</cp:lastModifiedBy>
  <cp:revision>48</cp:revision>
  <dcterms:created xsi:type="dcterms:W3CDTF">2018-01-30T17:43:28Z</dcterms:created>
  <dcterms:modified xsi:type="dcterms:W3CDTF">2018-04-17T16:22:09Z</dcterms:modified>
</cp:coreProperties>
</file>