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93" r:id="rId3"/>
    <p:sldId id="257" r:id="rId4"/>
    <p:sldId id="258" r:id="rId5"/>
    <p:sldId id="260" r:id="rId6"/>
    <p:sldId id="259" r:id="rId7"/>
    <p:sldId id="2588" r:id="rId8"/>
    <p:sldId id="2589" r:id="rId9"/>
    <p:sldId id="2590" r:id="rId10"/>
    <p:sldId id="2591" r:id="rId11"/>
    <p:sldId id="259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6077B-23E5-4181-8A2E-E94FD7B206B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D22BE74-6463-4DEE-83CE-E5A8A6A165B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dirty="0"/>
            <a:t>Consultoria – Conceitos</a:t>
          </a:r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r>
            <a:rPr lang="pt-BR" sz="1800" dirty="0"/>
            <a:t>Fundamentar a base do estudo</a:t>
          </a:r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defRPr b="1"/>
          </a:pPr>
          <a:endParaRPr lang="en-US" sz="1800" dirty="0"/>
        </a:p>
      </dgm:t>
    </dgm:pt>
    <dgm:pt modelId="{643ECCF5-D82E-48DC-96FF-C7E8A4422D2E}" type="parTrans" cxnId="{980B44BA-BC88-4AA6-A297-12B9B461F6E8}">
      <dgm:prSet/>
      <dgm:spPr/>
      <dgm:t>
        <a:bodyPr/>
        <a:lstStyle/>
        <a:p>
          <a:endParaRPr lang="en-US"/>
        </a:p>
      </dgm:t>
    </dgm:pt>
    <dgm:pt modelId="{947BE974-5E60-4396-ACE9-6701943634E0}" type="sibTrans" cxnId="{980B44BA-BC88-4AA6-A297-12B9B461F6E8}">
      <dgm:prSet/>
      <dgm:spPr/>
      <dgm:t>
        <a:bodyPr/>
        <a:lstStyle/>
        <a:p>
          <a:endParaRPr lang="en-US"/>
        </a:p>
      </dgm:t>
    </dgm:pt>
    <dgm:pt modelId="{96EAAE8F-9AED-4C70-BA78-5A384F194BF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dirty="0"/>
            <a:t>Estratégias de atendimento a consultoria</a:t>
          </a:r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r>
            <a:rPr lang="pt-BR" sz="1800" dirty="0"/>
            <a:t>Conhecer as formas usuais de atendimento em consultoria</a:t>
          </a:r>
          <a:endParaRPr lang="en-US" sz="1800" dirty="0"/>
        </a:p>
      </dgm:t>
    </dgm:pt>
    <dgm:pt modelId="{8D7FE5B9-9942-4681-A42D-AB08E239F200}" type="parTrans" cxnId="{F674DD3A-67E7-4CE8-9E11-257AE406B009}">
      <dgm:prSet/>
      <dgm:spPr/>
      <dgm:t>
        <a:bodyPr/>
        <a:lstStyle/>
        <a:p>
          <a:endParaRPr lang="en-US"/>
        </a:p>
      </dgm:t>
    </dgm:pt>
    <dgm:pt modelId="{A1474B8E-8A53-4790-B5EF-DDD7240C7B29}" type="sibTrans" cxnId="{F674DD3A-67E7-4CE8-9E11-257AE406B009}">
      <dgm:prSet/>
      <dgm:spPr/>
      <dgm:t>
        <a:bodyPr/>
        <a:lstStyle/>
        <a:p>
          <a:endParaRPr lang="en-US"/>
        </a:p>
      </dgm:t>
    </dgm:pt>
    <dgm:pt modelId="{BFF0254D-F2BC-4B81-A829-8A0D3DBB0AC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dirty="0"/>
            <a:t>Ferramentas de consultoria para principais demandas do mercado</a:t>
          </a:r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en-US" sz="1800" dirty="0"/>
        </a:p>
        <a:p>
          <a:pPr>
            <a:lnSpc>
              <a:spcPct val="100000"/>
            </a:lnSpc>
            <a:defRPr b="1"/>
          </a:pPr>
          <a:r>
            <a:rPr lang="en-US" sz="1800" dirty="0" err="1"/>
            <a:t>Conhecer</a:t>
          </a:r>
          <a:r>
            <a:rPr lang="en-US" sz="1800" dirty="0"/>
            <a:t> as </a:t>
          </a:r>
          <a:r>
            <a:rPr lang="en-US" sz="1800" dirty="0" err="1"/>
            <a:t>princiais</a:t>
          </a:r>
          <a:r>
            <a:rPr lang="en-US" sz="1800" dirty="0"/>
            <a:t> ferramentas </a:t>
          </a:r>
          <a:r>
            <a:rPr lang="en-US" sz="1800" dirty="0" err="1"/>
            <a:t>utilizadas</a:t>
          </a:r>
          <a:r>
            <a:rPr lang="en-US" sz="1800" dirty="0"/>
            <a:t> </a:t>
          </a:r>
          <a:r>
            <a:rPr lang="en-US" sz="1800" dirty="0" err="1"/>
            <a:t>pelos</a:t>
          </a:r>
          <a:r>
            <a:rPr lang="en-US" sz="1800" dirty="0"/>
            <a:t> </a:t>
          </a:r>
          <a:r>
            <a:rPr lang="en-US" sz="1800" dirty="0" err="1"/>
            <a:t>consultores</a:t>
          </a:r>
          <a:r>
            <a:rPr lang="en-US" sz="1800" dirty="0"/>
            <a:t> </a:t>
          </a:r>
          <a:r>
            <a:rPr lang="en-US" sz="1800" dirty="0" err="1"/>
            <a:t>na</a:t>
          </a:r>
          <a:r>
            <a:rPr lang="en-US" sz="1800" dirty="0"/>
            <a:t> </a:t>
          </a:r>
          <a:r>
            <a:rPr lang="en-US" sz="1800" dirty="0" err="1"/>
            <a:t>atualidade</a:t>
          </a:r>
          <a:endParaRPr lang="en-US" sz="1800" dirty="0"/>
        </a:p>
      </dgm:t>
    </dgm:pt>
    <dgm:pt modelId="{028D27D0-E805-4F45-A07D-DA57BEBFEA01}" type="parTrans" cxnId="{28FB7691-6DEB-41A3-97E9-36EC9C7DACFA}">
      <dgm:prSet/>
      <dgm:spPr/>
      <dgm:t>
        <a:bodyPr/>
        <a:lstStyle/>
        <a:p>
          <a:endParaRPr lang="en-US"/>
        </a:p>
      </dgm:t>
    </dgm:pt>
    <dgm:pt modelId="{3E88CBE8-31EE-4477-9CA5-E35729C98247}" type="sibTrans" cxnId="{28FB7691-6DEB-41A3-97E9-36EC9C7DACFA}">
      <dgm:prSet/>
      <dgm:spPr/>
      <dgm:t>
        <a:bodyPr/>
        <a:lstStyle/>
        <a:p>
          <a:endParaRPr lang="en-US"/>
        </a:p>
      </dgm:t>
    </dgm:pt>
    <dgm:pt modelId="{E2FEEB22-2EB6-4D76-9CAF-28B7B869054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 sz="1800" dirty="0"/>
            <a:t>Duvidas e conclusões</a:t>
          </a:r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endParaRPr lang="pt-BR" sz="1800" dirty="0"/>
        </a:p>
        <a:p>
          <a:pPr>
            <a:lnSpc>
              <a:spcPct val="100000"/>
            </a:lnSpc>
            <a:defRPr b="1"/>
          </a:pPr>
          <a:r>
            <a:rPr lang="pt-BR" sz="1800" dirty="0"/>
            <a:t>Discutir, </a:t>
          </a:r>
          <a:r>
            <a:rPr lang="pt-BR" sz="1800" dirty="0" err="1"/>
            <a:t>esclarescer</a:t>
          </a:r>
          <a:r>
            <a:rPr lang="pt-BR" sz="1800" dirty="0"/>
            <a:t> eventuais duvidas e consolidar o conhecimento</a:t>
          </a:r>
          <a:endParaRPr lang="en-US" sz="1800" dirty="0"/>
        </a:p>
      </dgm:t>
    </dgm:pt>
    <dgm:pt modelId="{56D12844-B957-4F97-AF24-AC0E8AB506F8}" type="parTrans" cxnId="{5E256891-D223-4937-BAFA-2828FCCB7FB0}">
      <dgm:prSet/>
      <dgm:spPr/>
      <dgm:t>
        <a:bodyPr/>
        <a:lstStyle/>
        <a:p>
          <a:endParaRPr lang="en-US"/>
        </a:p>
      </dgm:t>
    </dgm:pt>
    <dgm:pt modelId="{33696DF8-7B70-44A1-8279-F47D61549969}" type="sibTrans" cxnId="{5E256891-D223-4937-BAFA-2828FCCB7FB0}">
      <dgm:prSet/>
      <dgm:spPr/>
      <dgm:t>
        <a:bodyPr/>
        <a:lstStyle/>
        <a:p>
          <a:endParaRPr lang="en-US"/>
        </a:p>
      </dgm:t>
    </dgm:pt>
    <dgm:pt modelId="{B8F0F516-16CC-491B-8F8B-5DA9F1585B4E}" type="pres">
      <dgm:prSet presAssocID="{09D6077B-23E5-4181-8A2E-E94FD7B206B3}" presName="root" presStyleCnt="0">
        <dgm:presLayoutVars>
          <dgm:dir/>
          <dgm:resizeHandles val="exact"/>
        </dgm:presLayoutVars>
      </dgm:prSet>
      <dgm:spPr/>
    </dgm:pt>
    <dgm:pt modelId="{03C44144-420B-46C2-ADCE-B850BAE55D1A}" type="pres">
      <dgm:prSet presAssocID="{6D22BE74-6463-4DEE-83CE-E5A8A6A165B0}" presName="compNode" presStyleCnt="0"/>
      <dgm:spPr/>
    </dgm:pt>
    <dgm:pt modelId="{2BBB3938-B250-4727-8487-B508C19C9ACF}" type="pres">
      <dgm:prSet presAssocID="{6D22BE74-6463-4DEE-83CE-E5A8A6A165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772AC27-C006-48A6-B730-CBB4DCEB20AB}" type="pres">
      <dgm:prSet presAssocID="{6D22BE74-6463-4DEE-83CE-E5A8A6A165B0}" presName="iconSpace" presStyleCnt="0"/>
      <dgm:spPr/>
    </dgm:pt>
    <dgm:pt modelId="{1EEC9607-E333-431C-937F-9987EF4C2803}" type="pres">
      <dgm:prSet presAssocID="{6D22BE74-6463-4DEE-83CE-E5A8A6A165B0}" presName="parTx" presStyleLbl="revTx" presStyleIdx="0" presStyleCnt="8">
        <dgm:presLayoutVars>
          <dgm:chMax val="0"/>
          <dgm:chPref val="0"/>
        </dgm:presLayoutVars>
      </dgm:prSet>
      <dgm:spPr/>
    </dgm:pt>
    <dgm:pt modelId="{63D4D37C-79A1-4CC2-B8B7-08795BB7C53C}" type="pres">
      <dgm:prSet presAssocID="{6D22BE74-6463-4DEE-83CE-E5A8A6A165B0}" presName="txSpace" presStyleCnt="0"/>
      <dgm:spPr/>
    </dgm:pt>
    <dgm:pt modelId="{8F9F67A5-24ED-4083-BCA0-730C9EB365D0}" type="pres">
      <dgm:prSet presAssocID="{6D22BE74-6463-4DEE-83CE-E5A8A6A165B0}" presName="desTx" presStyleLbl="revTx" presStyleIdx="1" presStyleCnt="8">
        <dgm:presLayoutVars/>
      </dgm:prSet>
      <dgm:spPr/>
    </dgm:pt>
    <dgm:pt modelId="{DCAE772C-156B-4866-8E2D-795049E8970D}" type="pres">
      <dgm:prSet presAssocID="{947BE974-5E60-4396-ACE9-6701943634E0}" presName="sibTrans" presStyleCnt="0"/>
      <dgm:spPr/>
    </dgm:pt>
    <dgm:pt modelId="{F108E20F-AC77-4DA9-92C9-5C1B9D2343AC}" type="pres">
      <dgm:prSet presAssocID="{96EAAE8F-9AED-4C70-BA78-5A384F194BF7}" presName="compNode" presStyleCnt="0"/>
      <dgm:spPr/>
    </dgm:pt>
    <dgm:pt modelId="{04E62A35-AE95-412D-A2CC-1050532015CB}" type="pres">
      <dgm:prSet presAssocID="{96EAAE8F-9AED-4C70-BA78-5A384F194B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009326D-FCB9-4DE5-BF41-EF0AFA48EA30}" type="pres">
      <dgm:prSet presAssocID="{96EAAE8F-9AED-4C70-BA78-5A384F194BF7}" presName="iconSpace" presStyleCnt="0"/>
      <dgm:spPr/>
    </dgm:pt>
    <dgm:pt modelId="{EE7AA9E3-636E-4C33-B8D6-5F0DB8F40A2B}" type="pres">
      <dgm:prSet presAssocID="{96EAAE8F-9AED-4C70-BA78-5A384F194BF7}" presName="parTx" presStyleLbl="revTx" presStyleIdx="2" presStyleCnt="8">
        <dgm:presLayoutVars>
          <dgm:chMax val="0"/>
          <dgm:chPref val="0"/>
        </dgm:presLayoutVars>
      </dgm:prSet>
      <dgm:spPr/>
    </dgm:pt>
    <dgm:pt modelId="{35EE476E-1F11-49E1-B075-F6F001C24073}" type="pres">
      <dgm:prSet presAssocID="{96EAAE8F-9AED-4C70-BA78-5A384F194BF7}" presName="txSpace" presStyleCnt="0"/>
      <dgm:spPr/>
    </dgm:pt>
    <dgm:pt modelId="{62960A8A-94F6-4AF9-8036-C185AC8C9CF5}" type="pres">
      <dgm:prSet presAssocID="{96EAAE8F-9AED-4C70-BA78-5A384F194BF7}" presName="desTx" presStyleLbl="revTx" presStyleIdx="3" presStyleCnt="8">
        <dgm:presLayoutVars/>
      </dgm:prSet>
      <dgm:spPr/>
    </dgm:pt>
    <dgm:pt modelId="{93E30474-81DF-42BF-85B2-A293B06FB817}" type="pres">
      <dgm:prSet presAssocID="{A1474B8E-8A53-4790-B5EF-DDD7240C7B29}" presName="sibTrans" presStyleCnt="0"/>
      <dgm:spPr/>
    </dgm:pt>
    <dgm:pt modelId="{B08D098A-B0F5-4747-B871-287ADE08BC18}" type="pres">
      <dgm:prSet presAssocID="{BFF0254D-F2BC-4B81-A829-8A0D3DBB0AC7}" presName="compNode" presStyleCnt="0"/>
      <dgm:spPr/>
    </dgm:pt>
    <dgm:pt modelId="{D21D5F6F-4C7D-491D-8476-53F97FB01D02}" type="pres">
      <dgm:prSet presAssocID="{BFF0254D-F2BC-4B81-A829-8A0D3DBB0A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E10D6293-0868-4700-85D7-39233846A996}" type="pres">
      <dgm:prSet presAssocID="{BFF0254D-F2BC-4B81-A829-8A0D3DBB0AC7}" presName="iconSpace" presStyleCnt="0"/>
      <dgm:spPr/>
    </dgm:pt>
    <dgm:pt modelId="{F15F1AC3-D628-46E9-9C4D-F486E3FB9DAD}" type="pres">
      <dgm:prSet presAssocID="{BFF0254D-F2BC-4B81-A829-8A0D3DBB0AC7}" presName="parTx" presStyleLbl="revTx" presStyleIdx="4" presStyleCnt="8">
        <dgm:presLayoutVars>
          <dgm:chMax val="0"/>
          <dgm:chPref val="0"/>
        </dgm:presLayoutVars>
      </dgm:prSet>
      <dgm:spPr/>
    </dgm:pt>
    <dgm:pt modelId="{28B30226-05CC-418A-8C69-84628DB11F47}" type="pres">
      <dgm:prSet presAssocID="{BFF0254D-F2BC-4B81-A829-8A0D3DBB0AC7}" presName="txSpace" presStyleCnt="0"/>
      <dgm:spPr/>
    </dgm:pt>
    <dgm:pt modelId="{ED4E5E96-4E31-47E8-8575-9C0F31470551}" type="pres">
      <dgm:prSet presAssocID="{BFF0254D-F2BC-4B81-A829-8A0D3DBB0AC7}" presName="desTx" presStyleLbl="revTx" presStyleIdx="5" presStyleCnt="8" custLinFactY="-57259" custLinFactNeighborX="3242" custLinFactNeighborY="-100000">
        <dgm:presLayoutVars/>
      </dgm:prSet>
      <dgm:spPr/>
    </dgm:pt>
    <dgm:pt modelId="{8E67EF5B-DDCF-4943-9342-CEEC0FFCA6DC}" type="pres">
      <dgm:prSet presAssocID="{3E88CBE8-31EE-4477-9CA5-E35729C98247}" presName="sibTrans" presStyleCnt="0"/>
      <dgm:spPr/>
    </dgm:pt>
    <dgm:pt modelId="{01B5A2CC-E028-4163-9CDB-BE925D0166FF}" type="pres">
      <dgm:prSet presAssocID="{E2FEEB22-2EB6-4D76-9CAF-28B7B869054F}" presName="compNode" presStyleCnt="0"/>
      <dgm:spPr/>
    </dgm:pt>
    <dgm:pt modelId="{51A2D0A1-A7E1-438D-9447-CF1E9E814DD2}" type="pres">
      <dgm:prSet presAssocID="{E2FEEB22-2EB6-4D76-9CAF-28B7B86905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9CFDCFF-BD1C-4C15-B4DE-8B6F151E60BD}" type="pres">
      <dgm:prSet presAssocID="{E2FEEB22-2EB6-4D76-9CAF-28B7B869054F}" presName="iconSpace" presStyleCnt="0"/>
      <dgm:spPr/>
    </dgm:pt>
    <dgm:pt modelId="{67D54420-1413-49FA-936F-9475F1452BFD}" type="pres">
      <dgm:prSet presAssocID="{E2FEEB22-2EB6-4D76-9CAF-28B7B869054F}" presName="parTx" presStyleLbl="revTx" presStyleIdx="6" presStyleCnt="8">
        <dgm:presLayoutVars>
          <dgm:chMax val="0"/>
          <dgm:chPref val="0"/>
        </dgm:presLayoutVars>
      </dgm:prSet>
      <dgm:spPr/>
    </dgm:pt>
    <dgm:pt modelId="{7AE3083E-CA5A-4273-822B-915E75F4262F}" type="pres">
      <dgm:prSet presAssocID="{E2FEEB22-2EB6-4D76-9CAF-28B7B869054F}" presName="txSpace" presStyleCnt="0"/>
      <dgm:spPr/>
    </dgm:pt>
    <dgm:pt modelId="{44A1902D-2DB0-4B71-A508-DA77D6214EF8}" type="pres">
      <dgm:prSet presAssocID="{E2FEEB22-2EB6-4D76-9CAF-28B7B869054F}" presName="desTx" presStyleLbl="revTx" presStyleIdx="7" presStyleCnt="8">
        <dgm:presLayoutVars/>
      </dgm:prSet>
      <dgm:spPr/>
    </dgm:pt>
  </dgm:ptLst>
  <dgm:cxnLst>
    <dgm:cxn modelId="{7AAF6034-5305-4CEC-ACC5-33C423AA8706}" type="presOf" srcId="{BFF0254D-F2BC-4B81-A829-8A0D3DBB0AC7}" destId="{F15F1AC3-D628-46E9-9C4D-F486E3FB9DAD}" srcOrd="0" destOrd="0" presId="urn:microsoft.com/office/officeart/2018/5/layout/CenteredIconLabelDescriptionList"/>
    <dgm:cxn modelId="{F674DD3A-67E7-4CE8-9E11-257AE406B009}" srcId="{09D6077B-23E5-4181-8A2E-E94FD7B206B3}" destId="{96EAAE8F-9AED-4C70-BA78-5A384F194BF7}" srcOrd="1" destOrd="0" parTransId="{8D7FE5B9-9942-4681-A42D-AB08E239F200}" sibTransId="{A1474B8E-8A53-4790-B5EF-DDD7240C7B29}"/>
    <dgm:cxn modelId="{3FBB4274-9425-4F4C-A207-22C9EFED079E}" type="presOf" srcId="{96EAAE8F-9AED-4C70-BA78-5A384F194BF7}" destId="{EE7AA9E3-636E-4C33-B8D6-5F0DB8F40A2B}" srcOrd="0" destOrd="0" presId="urn:microsoft.com/office/officeart/2018/5/layout/CenteredIconLabelDescriptionList"/>
    <dgm:cxn modelId="{5E256891-D223-4937-BAFA-2828FCCB7FB0}" srcId="{09D6077B-23E5-4181-8A2E-E94FD7B206B3}" destId="{E2FEEB22-2EB6-4D76-9CAF-28B7B869054F}" srcOrd="3" destOrd="0" parTransId="{56D12844-B957-4F97-AF24-AC0E8AB506F8}" sibTransId="{33696DF8-7B70-44A1-8279-F47D61549969}"/>
    <dgm:cxn modelId="{28FB7691-6DEB-41A3-97E9-36EC9C7DACFA}" srcId="{09D6077B-23E5-4181-8A2E-E94FD7B206B3}" destId="{BFF0254D-F2BC-4B81-A829-8A0D3DBB0AC7}" srcOrd="2" destOrd="0" parTransId="{028D27D0-E805-4F45-A07D-DA57BEBFEA01}" sibTransId="{3E88CBE8-31EE-4477-9CA5-E35729C98247}"/>
    <dgm:cxn modelId="{EA7ECE92-A653-4905-99A8-7D47057F7943}" type="presOf" srcId="{09D6077B-23E5-4181-8A2E-E94FD7B206B3}" destId="{B8F0F516-16CC-491B-8F8B-5DA9F1585B4E}" srcOrd="0" destOrd="0" presId="urn:microsoft.com/office/officeart/2018/5/layout/CenteredIconLabelDescriptionList"/>
    <dgm:cxn modelId="{980B44BA-BC88-4AA6-A297-12B9B461F6E8}" srcId="{09D6077B-23E5-4181-8A2E-E94FD7B206B3}" destId="{6D22BE74-6463-4DEE-83CE-E5A8A6A165B0}" srcOrd="0" destOrd="0" parTransId="{643ECCF5-D82E-48DC-96FF-C7E8A4422D2E}" sibTransId="{947BE974-5E60-4396-ACE9-6701943634E0}"/>
    <dgm:cxn modelId="{B07CA7CD-A302-4DEB-AA68-BA6DCE9119C6}" type="presOf" srcId="{6D22BE74-6463-4DEE-83CE-E5A8A6A165B0}" destId="{1EEC9607-E333-431C-937F-9987EF4C2803}" srcOrd="0" destOrd="0" presId="urn:microsoft.com/office/officeart/2018/5/layout/CenteredIconLabelDescriptionList"/>
    <dgm:cxn modelId="{C2FF49DD-F6DF-4660-9EDB-A96DB7BC432A}" type="presOf" srcId="{E2FEEB22-2EB6-4D76-9CAF-28B7B869054F}" destId="{67D54420-1413-49FA-936F-9475F1452BFD}" srcOrd="0" destOrd="0" presId="urn:microsoft.com/office/officeart/2018/5/layout/CenteredIconLabelDescriptionList"/>
    <dgm:cxn modelId="{4307B54D-E252-4A94-A172-B6E0C01EC6F0}" type="presParOf" srcId="{B8F0F516-16CC-491B-8F8B-5DA9F1585B4E}" destId="{03C44144-420B-46C2-ADCE-B850BAE55D1A}" srcOrd="0" destOrd="0" presId="urn:microsoft.com/office/officeart/2018/5/layout/CenteredIconLabelDescriptionList"/>
    <dgm:cxn modelId="{A8F664F7-97A1-42E4-94C3-23AF66F9DB15}" type="presParOf" srcId="{03C44144-420B-46C2-ADCE-B850BAE55D1A}" destId="{2BBB3938-B250-4727-8487-B508C19C9ACF}" srcOrd="0" destOrd="0" presId="urn:microsoft.com/office/officeart/2018/5/layout/CenteredIconLabelDescriptionList"/>
    <dgm:cxn modelId="{BDABB2DE-75A0-4175-A799-C34B467BAC82}" type="presParOf" srcId="{03C44144-420B-46C2-ADCE-B850BAE55D1A}" destId="{E772AC27-C006-48A6-B730-CBB4DCEB20AB}" srcOrd="1" destOrd="0" presId="urn:microsoft.com/office/officeart/2018/5/layout/CenteredIconLabelDescriptionList"/>
    <dgm:cxn modelId="{9CF34885-314D-40B7-9F63-D2A7BE98AC5B}" type="presParOf" srcId="{03C44144-420B-46C2-ADCE-B850BAE55D1A}" destId="{1EEC9607-E333-431C-937F-9987EF4C2803}" srcOrd="2" destOrd="0" presId="urn:microsoft.com/office/officeart/2018/5/layout/CenteredIconLabelDescriptionList"/>
    <dgm:cxn modelId="{DE99A2F3-13F4-4793-A8E7-12D44EEC27F6}" type="presParOf" srcId="{03C44144-420B-46C2-ADCE-B850BAE55D1A}" destId="{63D4D37C-79A1-4CC2-B8B7-08795BB7C53C}" srcOrd="3" destOrd="0" presId="urn:microsoft.com/office/officeart/2018/5/layout/CenteredIconLabelDescriptionList"/>
    <dgm:cxn modelId="{35039E4B-9912-458F-8829-F6AD9AE4E2F0}" type="presParOf" srcId="{03C44144-420B-46C2-ADCE-B850BAE55D1A}" destId="{8F9F67A5-24ED-4083-BCA0-730C9EB365D0}" srcOrd="4" destOrd="0" presId="urn:microsoft.com/office/officeart/2018/5/layout/CenteredIconLabelDescriptionList"/>
    <dgm:cxn modelId="{11499409-6864-41F0-84CC-157B19C42038}" type="presParOf" srcId="{B8F0F516-16CC-491B-8F8B-5DA9F1585B4E}" destId="{DCAE772C-156B-4866-8E2D-795049E8970D}" srcOrd="1" destOrd="0" presId="urn:microsoft.com/office/officeart/2018/5/layout/CenteredIconLabelDescriptionList"/>
    <dgm:cxn modelId="{B9C7733F-6504-4945-B26C-7FCD21FBAE51}" type="presParOf" srcId="{B8F0F516-16CC-491B-8F8B-5DA9F1585B4E}" destId="{F108E20F-AC77-4DA9-92C9-5C1B9D2343AC}" srcOrd="2" destOrd="0" presId="urn:microsoft.com/office/officeart/2018/5/layout/CenteredIconLabelDescriptionList"/>
    <dgm:cxn modelId="{4A820A7D-D6D9-49E1-B1A2-94CDFE1208A0}" type="presParOf" srcId="{F108E20F-AC77-4DA9-92C9-5C1B9D2343AC}" destId="{04E62A35-AE95-412D-A2CC-1050532015CB}" srcOrd="0" destOrd="0" presId="urn:microsoft.com/office/officeart/2018/5/layout/CenteredIconLabelDescriptionList"/>
    <dgm:cxn modelId="{664051C1-432C-43AD-8942-D7F603A7225C}" type="presParOf" srcId="{F108E20F-AC77-4DA9-92C9-5C1B9D2343AC}" destId="{8009326D-FCB9-4DE5-BF41-EF0AFA48EA30}" srcOrd="1" destOrd="0" presId="urn:microsoft.com/office/officeart/2018/5/layout/CenteredIconLabelDescriptionList"/>
    <dgm:cxn modelId="{DD3BBDC7-498A-4418-A42E-3F7A8D966D28}" type="presParOf" srcId="{F108E20F-AC77-4DA9-92C9-5C1B9D2343AC}" destId="{EE7AA9E3-636E-4C33-B8D6-5F0DB8F40A2B}" srcOrd="2" destOrd="0" presId="urn:microsoft.com/office/officeart/2018/5/layout/CenteredIconLabelDescriptionList"/>
    <dgm:cxn modelId="{0AABE792-0E72-4560-8A2A-01AFCF23500D}" type="presParOf" srcId="{F108E20F-AC77-4DA9-92C9-5C1B9D2343AC}" destId="{35EE476E-1F11-49E1-B075-F6F001C24073}" srcOrd="3" destOrd="0" presId="urn:microsoft.com/office/officeart/2018/5/layout/CenteredIconLabelDescriptionList"/>
    <dgm:cxn modelId="{4D997935-4F2F-4407-8C00-0ABEB2DB8F1F}" type="presParOf" srcId="{F108E20F-AC77-4DA9-92C9-5C1B9D2343AC}" destId="{62960A8A-94F6-4AF9-8036-C185AC8C9CF5}" srcOrd="4" destOrd="0" presId="urn:microsoft.com/office/officeart/2018/5/layout/CenteredIconLabelDescriptionList"/>
    <dgm:cxn modelId="{226D39D9-F873-4991-A0A8-5B351625A026}" type="presParOf" srcId="{B8F0F516-16CC-491B-8F8B-5DA9F1585B4E}" destId="{93E30474-81DF-42BF-85B2-A293B06FB817}" srcOrd="3" destOrd="0" presId="urn:microsoft.com/office/officeart/2018/5/layout/CenteredIconLabelDescriptionList"/>
    <dgm:cxn modelId="{80532307-C512-466B-A8C4-429972FCFBB7}" type="presParOf" srcId="{B8F0F516-16CC-491B-8F8B-5DA9F1585B4E}" destId="{B08D098A-B0F5-4747-B871-287ADE08BC18}" srcOrd="4" destOrd="0" presId="urn:microsoft.com/office/officeart/2018/5/layout/CenteredIconLabelDescriptionList"/>
    <dgm:cxn modelId="{6A91EEF0-91A5-4929-A77E-2DD8FA3DDA10}" type="presParOf" srcId="{B08D098A-B0F5-4747-B871-287ADE08BC18}" destId="{D21D5F6F-4C7D-491D-8476-53F97FB01D02}" srcOrd="0" destOrd="0" presId="urn:microsoft.com/office/officeart/2018/5/layout/CenteredIconLabelDescriptionList"/>
    <dgm:cxn modelId="{C7C73112-6FD3-4948-89E5-FDDEF03C1E7A}" type="presParOf" srcId="{B08D098A-B0F5-4747-B871-287ADE08BC18}" destId="{E10D6293-0868-4700-85D7-39233846A996}" srcOrd="1" destOrd="0" presId="urn:microsoft.com/office/officeart/2018/5/layout/CenteredIconLabelDescriptionList"/>
    <dgm:cxn modelId="{3B0FCD81-FC65-4934-AA40-4657017869F0}" type="presParOf" srcId="{B08D098A-B0F5-4747-B871-287ADE08BC18}" destId="{F15F1AC3-D628-46E9-9C4D-F486E3FB9DAD}" srcOrd="2" destOrd="0" presId="urn:microsoft.com/office/officeart/2018/5/layout/CenteredIconLabelDescriptionList"/>
    <dgm:cxn modelId="{7EC3E679-6390-459D-8EE9-C35B9C8848EC}" type="presParOf" srcId="{B08D098A-B0F5-4747-B871-287ADE08BC18}" destId="{28B30226-05CC-418A-8C69-84628DB11F47}" srcOrd="3" destOrd="0" presId="urn:microsoft.com/office/officeart/2018/5/layout/CenteredIconLabelDescriptionList"/>
    <dgm:cxn modelId="{B9DD094B-5E94-449C-BA35-EEDCF47932E3}" type="presParOf" srcId="{B08D098A-B0F5-4747-B871-287ADE08BC18}" destId="{ED4E5E96-4E31-47E8-8575-9C0F31470551}" srcOrd="4" destOrd="0" presId="urn:microsoft.com/office/officeart/2018/5/layout/CenteredIconLabelDescriptionList"/>
    <dgm:cxn modelId="{FFD4C85D-DA50-473D-92CB-5390D8177279}" type="presParOf" srcId="{B8F0F516-16CC-491B-8F8B-5DA9F1585B4E}" destId="{8E67EF5B-DDCF-4943-9342-CEEC0FFCA6DC}" srcOrd="5" destOrd="0" presId="urn:microsoft.com/office/officeart/2018/5/layout/CenteredIconLabelDescriptionList"/>
    <dgm:cxn modelId="{8D15813C-0196-4022-B5F1-8FBF66CEE6C6}" type="presParOf" srcId="{B8F0F516-16CC-491B-8F8B-5DA9F1585B4E}" destId="{01B5A2CC-E028-4163-9CDB-BE925D0166FF}" srcOrd="6" destOrd="0" presId="urn:microsoft.com/office/officeart/2018/5/layout/CenteredIconLabelDescriptionList"/>
    <dgm:cxn modelId="{D02B7CF4-FFFD-4546-B030-DAB1AAF3F2EB}" type="presParOf" srcId="{01B5A2CC-E028-4163-9CDB-BE925D0166FF}" destId="{51A2D0A1-A7E1-438D-9447-CF1E9E814DD2}" srcOrd="0" destOrd="0" presId="urn:microsoft.com/office/officeart/2018/5/layout/CenteredIconLabelDescriptionList"/>
    <dgm:cxn modelId="{1D0C6893-90C0-460B-8D91-1416EBA80E8A}" type="presParOf" srcId="{01B5A2CC-E028-4163-9CDB-BE925D0166FF}" destId="{39CFDCFF-BD1C-4C15-B4DE-8B6F151E60BD}" srcOrd="1" destOrd="0" presId="urn:microsoft.com/office/officeart/2018/5/layout/CenteredIconLabelDescriptionList"/>
    <dgm:cxn modelId="{8D54FBAE-7AA1-4FEB-8070-25AF6F8AB650}" type="presParOf" srcId="{01B5A2CC-E028-4163-9CDB-BE925D0166FF}" destId="{67D54420-1413-49FA-936F-9475F1452BFD}" srcOrd="2" destOrd="0" presId="urn:microsoft.com/office/officeart/2018/5/layout/CenteredIconLabelDescriptionList"/>
    <dgm:cxn modelId="{3F861E7F-86F9-4F3D-BEE5-050CC85BAD96}" type="presParOf" srcId="{01B5A2CC-E028-4163-9CDB-BE925D0166FF}" destId="{7AE3083E-CA5A-4273-822B-915E75F4262F}" srcOrd="3" destOrd="0" presId="urn:microsoft.com/office/officeart/2018/5/layout/CenteredIconLabelDescriptionList"/>
    <dgm:cxn modelId="{3B1F912C-E051-4D06-9EA8-D67E6DA6AFDA}" type="presParOf" srcId="{01B5A2CC-E028-4163-9CDB-BE925D0166FF}" destId="{44A1902D-2DB0-4B71-A508-DA77D6214EF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B3938-B250-4727-8487-B508C19C9ACF}">
      <dsp:nvSpPr>
        <dsp:cNvPr id="0" name=""/>
        <dsp:cNvSpPr/>
      </dsp:nvSpPr>
      <dsp:spPr>
        <a:xfrm>
          <a:off x="803281" y="0"/>
          <a:ext cx="851144" cy="671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C9607-E333-431C-937F-9987EF4C2803}">
      <dsp:nvSpPr>
        <dsp:cNvPr id="0" name=""/>
        <dsp:cNvSpPr/>
      </dsp:nvSpPr>
      <dsp:spPr>
        <a:xfrm>
          <a:off x="12933" y="824191"/>
          <a:ext cx="2431841" cy="314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Consultoria – Conceitos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Fundamentar a base do estudo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/>
        </a:p>
      </dsp:txBody>
      <dsp:txXfrm>
        <a:off x="12933" y="824191"/>
        <a:ext cx="2431841" cy="3143266"/>
      </dsp:txXfrm>
    </dsp:sp>
    <dsp:sp modelId="{8F9F67A5-24ED-4083-BCA0-730C9EB365D0}">
      <dsp:nvSpPr>
        <dsp:cNvPr id="0" name=""/>
        <dsp:cNvSpPr/>
      </dsp:nvSpPr>
      <dsp:spPr>
        <a:xfrm>
          <a:off x="12933" y="4038675"/>
          <a:ext cx="2431841" cy="47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62A35-AE95-412D-A2CC-1050532015CB}">
      <dsp:nvSpPr>
        <dsp:cNvPr id="0" name=""/>
        <dsp:cNvSpPr/>
      </dsp:nvSpPr>
      <dsp:spPr>
        <a:xfrm>
          <a:off x="3660695" y="0"/>
          <a:ext cx="851144" cy="671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AA9E3-636E-4C33-B8D6-5F0DB8F40A2B}">
      <dsp:nvSpPr>
        <dsp:cNvPr id="0" name=""/>
        <dsp:cNvSpPr/>
      </dsp:nvSpPr>
      <dsp:spPr>
        <a:xfrm>
          <a:off x="2870347" y="824191"/>
          <a:ext cx="2431841" cy="314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Estratégias de atendimento a consultoria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Conhecer as formas usuais de atendimento em consultoria</a:t>
          </a:r>
          <a:endParaRPr lang="en-US" sz="1800" kern="1200" dirty="0"/>
        </a:p>
      </dsp:txBody>
      <dsp:txXfrm>
        <a:off x="2870347" y="824191"/>
        <a:ext cx="2431841" cy="3143266"/>
      </dsp:txXfrm>
    </dsp:sp>
    <dsp:sp modelId="{62960A8A-94F6-4AF9-8036-C185AC8C9CF5}">
      <dsp:nvSpPr>
        <dsp:cNvPr id="0" name=""/>
        <dsp:cNvSpPr/>
      </dsp:nvSpPr>
      <dsp:spPr>
        <a:xfrm>
          <a:off x="2870347" y="4038675"/>
          <a:ext cx="2431841" cy="47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D5F6F-4C7D-491D-8476-53F97FB01D02}">
      <dsp:nvSpPr>
        <dsp:cNvPr id="0" name=""/>
        <dsp:cNvSpPr/>
      </dsp:nvSpPr>
      <dsp:spPr>
        <a:xfrm>
          <a:off x="6518109" y="0"/>
          <a:ext cx="851144" cy="671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F1AC3-D628-46E9-9C4D-F486E3FB9DAD}">
      <dsp:nvSpPr>
        <dsp:cNvPr id="0" name=""/>
        <dsp:cNvSpPr/>
      </dsp:nvSpPr>
      <dsp:spPr>
        <a:xfrm>
          <a:off x="5727761" y="824191"/>
          <a:ext cx="2431841" cy="314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Ferramentas de consultoria para principais demandas do mercado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 err="1"/>
            <a:t>Conhecer</a:t>
          </a:r>
          <a:r>
            <a:rPr lang="en-US" sz="1800" kern="1200" dirty="0"/>
            <a:t> as </a:t>
          </a:r>
          <a:r>
            <a:rPr lang="en-US" sz="1800" kern="1200" dirty="0" err="1"/>
            <a:t>princiais</a:t>
          </a:r>
          <a:r>
            <a:rPr lang="en-US" sz="1800" kern="1200" dirty="0"/>
            <a:t> ferramentas </a:t>
          </a:r>
          <a:r>
            <a:rPr lang="en-US" sz="1800" kern="1200" dirty="0" err="1"/>
            <a:t>utilizadas</a:t>
          </a:r>
          <a:r>
            <a:rPr lang="en-US" sz="1800" kern="1200" dirty="0"/>
            <a:t> </a:t>
          </a:r>
          <a:r>
            <a:rPr lang="en-US" sz="1800" kern="1200" dirty="0" err="1"/>
            <a:t>pelos</a:t>
          </a:r>
          <a:r>
            <a:rPr lang="en-US" sz="1800" kern="1200" dirty="0"/>
            <a:t> </a:t>
          </a:r>
          <a:r>
            <a:rPr lang="en-US" sz="1800" kern="1200" dirty="0" err="1"/>
            <a:t>consultores</a:t>
          </a:r>
          <a:r>
            <a:rPr lang="en-US" sz="1800" kern="1200" dirty="0"/>
            <a:t> </a:t>
          </a:r>
          <a:r>
            <a:rPr lang="en-US" sz="1800" kern="1200" dirty="0" err="1"/>
            <a:t>na</a:t>
          </a:r>
          <a:r>
            <a:rPr lang="en-US" sz="1800" kern="1200" dirty="0"/>
            <a:t> </a:t>
          </a:r>
          <a:r>
            <a:rPr lang="en-US" sz="1800" kern="1200" dirty="0" err="1"/>
            <a:t>atualidade</a:t>
          </a:r>
          <a:endParaRPr lang="en-US" sz="1800" kern="1200" dirty="0"/>
        </a:p>
      </dsp:txBody>
      <dsp:txXfrm>
        <a:off x="5727761" y="824191"/>
        <a:ext cx="2431841" cy="3143266"/>
      </dsp:txXfrm>
    </dsp:sp>
    <dsp:sp modelId="{ED4E5E96-4E31-47E8-8575-9C0F31470551}">
      <dsp:nvSpPr>
        <dsp:cNvPr id="0" name=""/>
        <dsp:cNvSpPr/>
      </dsp:nvSpPr>
      <dsp:spPr>
        <a:xfrm>
          <a:off x="5806601" y="3287353"/>
          <a:ext cx="2431841" cy="47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2D0A1-A7E1-438D-9447-CF1E9E814DD2}">
      <dsp:nvSpPr>
        <dsp:cNvPr id="0" name=""/>
        <dsp:cNvSpPr/>
      </dsp:nvSpPr>
      <dsp:spPr>
        <a:xfrm>
          <a:off x="9375523" y="0"/>
          <a:ext cx="851144" cy="671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54420-1413-49FA-936F-9475F1452BFD}">
      <dsp:nvSpPr>
        <dsp:cNvPr id="0" name=""/>
        <dsp:cNvSpPr/>
      </dsp:nvSpPr>
      <dsp:spPr>
        <a:xfrm>
          <a:off x="8585174" y="824191"/>
          <a:ext cx="2431841" cy="3143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Duvidas e conclusões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pt-BR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800" kern="1200" dirty="0"/>
            <a:t>Discutir, </a:t>
          </a:r>
          <a:r>
            <a:rPr lang="pt-BR" sz="1800" kern="1200" dirty="0" err="1"/>
            <a:t>esclarescer</a:t>
          </a:r>
          <a:r>
            <a:rPr lang="pt-BR" sz="1800" kern="1200" dirty="0"/>
            <a:t> eventuais duvidas e consolidar o conhecimento</a:t>
          </a:r>
          <a:endParaRPr lang="en-US" sz="1800" kern="1200" dirty="0"/>
        </a:p>
      </dsp:txBody>
      <dsp:txXfrm>
        <a:off x="8585174" y="824191"/>
        <a:ext cx="2431841" cy="3143266"/>
      </dsp:txXfrm>
    </dsp:sp>
    <dsp:sp modelId="{44A1902D-2DB0-4B71-A508-DA77D6214EF8}">
      <dsp:nvSpPr>
        <dsp:cNvPr id="0" name=""/>
        <dsp:cNvSpPr/>
      </dsp:nvSpPr>
      <dsp:spPr>
        <a:xfrm>
          <a:off x="8585174" y="4038675"/>
          <a:ext cx="2431841" cy="477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9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2ECC6F-F329-4894-B30C-9DDF87D4C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8952" y="1832368"/>
            <a:ext cx="3194097" cy="319326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961995-D4ED-4EA2-BDF8-2F805F6ED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7930" y="3523540"/>
            <a:ext cx="3194097" cy="319326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31DF17-C531-4C0B-A8D1-30EC2E698B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9973" y="3523540"/>
            <a:ext cx="3194097" cy="3193265"/>
          </a:xfrm>
          <a:custGeom>
            <a:avLst/>
            <a:gdLst>
              <a:gd name="connsiteX0" fmla="*/ 2203418 w 4406835"/>
              <a:gd name="connsiteY0" fmla="*/ 0 h 4406835"/>
              <a:gd name="connsiteX1" fmla="*/ 4406835 w 4406835"/>
              <a:gd name="connsiteY1" fmla="*/ 2203418 h 4406835"/>
              <a:gd name="connsiteX2" fmla="*/ 2203418 w 4406835"/>
              <a:gd name="connsiteY2" fmla="*/ 4406835 h 4406835"/>
              <a:gd name="connsiteX3" fmla="*/ 0 w 4406835"/>
              <a:gd name="connsiteY3" fmla="*/ 2203418 h 440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835" h="4406835">
                <a:moveTo>
                  <a:pt x="2203418" y="0"/>
                </a:moveTo>
                <a:lnTo>
                  <a:pt x="4406835" y="2203418"/>
                </a:lnTo>
                <a:lnTo>
                  <a:pt x="2203418" y="4406835"/>
                </a:lnTo>
                <a:lnTo>
                  <a:pt x="0" y="22034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8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6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5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91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0" r:id="rId6"/>
    <p:sldLayoutId id="2147483746" r:id="rId7"/>
    <p:sldLayoutId id="2147483747" r:id="rId8"/>
    <p:sldLayoutId id="2147483748" r:id="rId9"/>
    <p:sldLayoutId id="2147483749" r:id="rId10"/>
    <p:sldLayoutId id="2147483751" r:id="rId11"/>
    <p:sldLayoutId id="2147483758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9D715A-764B-430B-A9E5-09C2F41DB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75" y="548639"/>
            <a:ext cx="4256300" cy="3779995"/>
          </a:xfrm>
        </p:spPr>
        <p:txBody>
          <a:bodyPr anchor="ctr">
            <a:norm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</a:rPr>
              <a:t>Ferramentas e estratégias de consultoria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13CC0E-D1E1-4509-97CB-BA11F1060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7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AB9C31-4636-44C1-9867-DFFF6C50E588}"/>
              </a:ext>
            </a:extLst>
          </p:cNvPr>
          <p:cNvSpPr txBox="1"/>
          <p:nvPr/>
        </p:nvSpPr>
        <p:spPr>
          <a:xfrm>
            <a:off x="1350498" y="5880295"/>
            <a:ext cx="236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3314323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1FC80BB-4E2C-47E1-8869-29944EF3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83" y="2181238"/>
            <a:ext cx="3744164" cy="21431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1A3EA3-1314-4F49-8814-3805E25D98FD}"/>
              </a:ext>
            </a:extLst>
          </p:cNvPr>
          <p:cNvSpPr txBox="1"/>
          <p:nvPr/>
        </p:nvSpPr>
        <p:spPr>
          <a:xfrm>
            <a:off x="4941479" y="631800"/>
            <a:ext cx="2338462" cy="615553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40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NORMAS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17E75A-8621-4607-B1CA-E1C8D6EA1C9B}"/>
              </a:ext>
            </a:extLst>
          </p:cNvPr>
          <p:cNvCxnSpPr/>
          <p:nvPr/>
        </p:nvCxnSpPr>
        <p:spPr>
          <a:xfrm>
            <a:off x="5536453" y="1497010"/>
            <a:ext cx="682270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B871C7B-8CE8-459F-BFE0-EAF48425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2" y="2266604"/>
            <a:ext cx="4095143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E18A9C-1737-4957-B229-00049EFD3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555" y="2266604"/>
            <a:ext cx="2143125" cy="2143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5EE0C3-15DF-4762-B965-7427595BB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628" y="2156113"/>
            <a:ext cx="2143125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73D9EA-D22E-4E70-A087-19FEBC96F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894" y="4324362"/>
            <a:ext cx="2257425" cy="23336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8513F6D-34E5-412B-8985-A751B2B72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449" y="4698387"/>
            <a:ext cx="4620867" cy="1865252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6913EA31-C5BA-44FA-9D43-EED23C7C3F97}"/>
              </a:ext>
            </a:extLst>
          </p:cNvPr>
          <p:cNvSpPr/>
          <p:nvPr/>
        </p:nvSpPr>
        <p:spPr>
          <a:xfrm>
            <a:off x="4926526" y="5035826"/>
            <a:ext cx="474930" cy="1190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57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9D715A-764B-430B-A9E5-09C2F41DB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Ferramentas e estratégias de consultoria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13CC0E-D1E1-4509-97CB-BA11F1060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7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B9C31-4636-44C1-9867-DFFF6C50E588}"/>
              </a:ext>
            </a:extLst>
          </p:cNvPr>
          <p:cNvSpPr txBox="1"/>
          <p:nvPr/>
        </p:nvSpPr>
        <p:spPr>
          <a:xfrm>
            <a:off x="8680393" y="5331655"/>
            <a:ext cx="236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/>
              <a:t>Fábio Pinheiro</a:t>
            </a:r>
          </a:p>
        </p:txBody>
      </p:sp>
    </p:spTree>
    <p:extLst>
      <p:ext uri="{BB962C8B-B14F-4D97-AF65-F5344CB8AC3E}">
        <p14:creationId xmlns:p14="http://schemas.microsoft.com/office/powerpoint/2010/main" val="100525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E58CAA-9291-45E9-81D6-249FEF14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300728"/>
            <a:ext cx="11029616" cy="118872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Plano de aula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622F0E12-D491-498D-A665-36D9901CC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236690"/>
              </p:ext>
            </p:extLst>
          </p:nvPr>
        </p:nvGraphicFramePr>
        <p:xfrm>
          <a:off x="446533" y="1649555"/>
          <a:ext cx="11029950" cy="451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A6B2250-1003-42C9-9E0E-8A86E8F6D41C}"/>
              </a:ext>
            </a:extLst>
          </p:cNvPr>
          <p:cNvCxnSpPr/>
          <p:nvPr/>
        </p:nvCxnSpPr>
        <p:spPr>
          <a:xfrm>
            <a:off x="3260035" y="2451652"/>
            <a:ext cx="0" cy="3127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33967A0F-2361-4048-B403-78F648E32EA6}"/>
              </a:ext>
            </a:extLst>
          </p:cNvPr>
          <p:cNvCxnSpPr/>
          <p:nvPr/>
        </p:nvCxnSpPr>
        <p:spPr>
          <a:xfrm>
            <a:off x="5967967" y="2451652"/>
            <a:ext cx="0" cy="3127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71D03FC-2F2B-498F-8E7E-D18E35353425}"/>
              </a:ext>
            </a:extLst>
          </p:cNvPr>
          <p:cNvCxnSpPr/>
          <p:nvPr/>
        </p:nvCxnSpPr>
        <p:spPr>
          <a:xfrm>
            <a:off x="8905461" y="2344016"/>
            <a:ext cx="0" cy="3127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1A79D47-10B9-4A6C-B6BB-A58830D986F1}"/>
              </a:ext>
            </a:extLst>
          </p:cNvPr>
          <p:cNvSpPr/>
          <p:nvPr/>
        </p:nvSpPr>
        <p:spPr>
          <a:xfrm>
            <a:off x="1258957" y="5764696"/>
            <a:ext cx="9117492" cy="7925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27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8622C0-D735-4A5F-88E0-CF898358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97" y="1553336"/>
            <a:ext cx="5120255" cy="1339528"/>
          </a:xfrm>
        </p:spPr>
        <p:txBody>
          <a:bodyPr anchor="t">
            <a:normAutofit/>
          </a:bodyPr>
          <a:lstStyle/>
          <a:p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Consultoria</a:t>
            </a:r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64A18-7A9F-434F-8D61-BE7F6764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363" y="1507415"/>
            <a:ext cx="5485444" cy="3903331"/>
          </a:xfrm>
          <a:ln w="57150">
            <a:noFill/>
          </a:ln>
        </p:spPr>
        <p:txBody>
          <a:bodyPr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2400" dirty="0"/>
              <a:t>A consultoria organizacional é um sistema de conhecimento baseado na expertise para ajudar a desenvolver as organizações. Para tanto, considera aspectos do ambiente, tamanho, estratégia, tecnologia, gestão, para fazer recomendações sobre a complexidade, formalização, centralização, lócus de controle, entre outros.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2400" dirty="0"/>
              <a:t>															(Baligh; Burton; Obel, 1996).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C9A71A-A3C0-44FD-AF27-A1E4CB410650}"/>
              </a:ext>
            </a:extLst>
          </p:cNvPr>
          <p:cNvSpPr txBox="1"/>
          <p:nvPr/>
        </p:nvSpPr>
        <p:spPr>
          <a:xfrm>
            <a:off x="1603513" y="37238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1316A6-6FCF-4278-B473-F144D0C427B1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FF2C0A-9FA2-48AD-B894-80DCC53D99C7}"/>
              </a:ext>
            </a:extLst>
          </p:cNvPr>
          <p:cNvSpPr txBox="1"/>
          <p:nvPr/>
        </p:nvSpPr>
        <p:spPr>
          <a:xfrm>
            <a:off x="581193" y="3683436"/>
            <a:ext cx="539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“ O desenvolvimento de soluções inovadoras para praticas administrativas.” </a:t>
            </a:r>
          </a:p>
          <a:p>
            <a:r>
              <a:rPr lang="pt-BR" sz="2400" dirty="0"/>
              <a:t>			Wood Jr, 2004</a:t>
            </a:r>
          </a:p>
        </p:txBody>
      </p:sp>
    </p:spTree>
    <p:extLst>
      <p:ext uri="{BB962C8B-B14F-4D97-AF65-F5344CB8AC3E}">
        <p14:creationId xmlns:p14="http://schemas.microsoft.com/office/powerpoint/2010/main" val="395409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14D060-C3A8-4B1D-8F58-6E4544E2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Estratégias</a:t>
            </a:r>
            <a:r>
              <a:rPr lang="en-US" sz="3600" dirty="0">
                <a:solidFill>
                  <a:srgbClr val="FFFFFF"/>
                </a:solidFill>
              </a:rPr>
              <a:t> de </a:t>
            </a:r>
            <a:r>
              <a:rPr lang="en-US" sz="3600" dirty="0" err="1">
                <a:solidFill>
                  <a:srgbClr val="FFFFFF"/>
                </a:solidFill>
              </a:rPr>
              <a:t>atendimento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E6871B-BC5B-41B4-95DE-9313A133F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4" y="1149854"/>
            <a:ext cx="3703320" cy="27774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9D659FF-A2C8-4FD0-8F37-96BA6ACAAA0D}"/>
              </a:ext>
            </a:extLst>
          </p:cNvPr>
          <p:cNvSpPr txBox="1"/>
          <p:nvPr/>
        </p:nvSpPr>
        <p:spPr>
          <a:xfrm>
            <a:off x="1158663" y="579706"/>
            <a:ext cx="227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PRESENCIAL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E5BC18-AFC7-4BBD-8D7E-9158EB0EBFD3}"/>
              </a:ext>
            </a:extLst>
          </p:cNvPr>
          <p:cNvSpPr txBox="1"/>
          <p:nvPr/>
        </p:nvSpPr>
        <p:spPr>
          <a:xfrm>
            <a:off x="4591988" y="1431235"/>
            <a:ext cx="7027092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ESTRATÉGIA DE ENTRADA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MOBILIZAÇÃO DO CONSULTOR ( REDUZ DIPONIBILIDADE)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PERDAS COM DESLOCAMENTO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GANHO DE ENTENDIMENTO INTERLOCUTOR</a:t>
            </a:r>
          </a:p>
        </p:txBody>
      </p:sp>
    </p:spTree>
    <p:extLst>
      <p:ext uri="{BB962C8B-B14F-4D97-AF65-F5344CB8AC3E}">
        <p14:creationId xmlns:p14="http://schemas.microsoft.com/office/powerpoint/2010/main" val="400440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2345D5-220A-48E8-8F11-D7D57FD4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4" y="1197960"/>
            <a:ext cx="3703320" cy="27569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14D060-C3A8-4B1D-8F58-6E4544E2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Estratégias de atendimento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FFE6DF-B764-4268-B0D7-44332532FD52}"/>
              </a:ext>
            </a:extLst>
          </p:cNvPr>
          <p:cNvSpPr txBox="1"/>
          <p:nvPr/>
        </p:nvSpPr>
        <p:spPr>
          <a:xfrm>
            <a:off x="4963599" y="613936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HIBRIDO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8555CCF-87C5-4F94-BD05-1138BB809459}"/>
              </a:ext>
            </a:extLst>
          </p:cNvPr>
          <p:cNvSpPr txBox="1"/>
          <p:nvPr/>
        </p:nvSpPr>
        <p:spPr>
          <a:xfrm>
            <a:off x="4586348" y="1449365"/>
            <a:ext cx="7027092" cy="27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TROCA PRESENÇA X DIPONIBILIDADE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VALIDAÇÃO DA TECNOLOGIA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MAIOR CAPACIDADE ATENDIMENTO POR CONSULTOR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b="1" i="1" dirty="0">
              <a:latin typeface="Agency FB" panose="020B0503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b="1" i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5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B3D1B4-55E4-4097-995F-CEC93CFC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946" y="1131080"/>
            <a:ext cx="3703320" cy="27774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14D060-C3A8-4B1D-8F58-6E4544E2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Estratégias de atendimento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956EAC2-D667-4EDA-B010-136F666E2E8F}"/>
              </a:ext>
            </a:extLst>
          </p:cNvPr>
          <p:cNvSpPr txBox="1"/>
          <p:nvPr/>
        </p:nvSpPr>
        <p:spPr>
          <a:xfrm>
            <a:off x="9049067" y="591417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ON LINE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FB22AA8-75DA-44FD-BD6E-C4012A671A5C}"/>
              </a:ext>
            </a:extLst>
          </p:cNvPr>
          <p:cNvSpPr txBox="1"/>
          <p:nvPr/>
        </p:nvSpPr>
        <p:spPr>
          <a:xfrm>
            <a:off x="789587" y="1403205"/>
            <a:ext cx="7027092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ALTA DEPENDENCIA DE TECNOLOGIA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DESCONFIANÇA INICIAL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NECESSIDADE DE  BACKOFICCE  BEM ESTRUTURADO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b="1" i="1" dirty="0">
                <a:latin typeface="Agency FB" panose="020B0503020202020204" pitchFamily="34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42187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51A3EA3-1314-4F49-8814-3805E25D98FD}"/>
              </a:ext>
            </a:extLst>
          </p:cNvPr>
          <p:cNvSpPr txBox="1"/>
          <p:nvPr/>
        </p:nvSpPr>
        <p:spPr>
          <a:xfrm>
            <a:off x="4252250" y="631800"/>
            <a:ext cx="3716916" cy="615553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40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FERRAMENTAS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17E75A-8621-4607-B1CA-E1C8D6EA1C9B}"/>
              </a:ext>
            </a:extLst>
          </p:cNvPr>
          <p:cNvCxnSpPr/>
          <p:nvPr/>
        </p:nvCxnSpPr>
        <p:spPr>
          <a:xfrm>
            <a:off x="5761742" y="1311481"/>
            <a:ext cx="682270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6E11502F-F0AA-4C66-91DC-58784651C694}"/>
              </a:ext>
            </a:extLst>
          </p:cNvPr>
          <p:cNvSpPr txBox="1"/>
          <p:nvPr/>
        </p:nvSpPr>
        <p:spPr>
          <a:xfrm>
            <a:off x="494782" y="1500957"/>
            <a:ext cx="3147657" cy="523220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34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DIAGNÓSTICO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D5E74B0-98FD-41AB-B0D0-4C1E07A4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6" y="2137085"/>
            <a:ext cx="1878941" cy="134465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F87B04A-6747-4FE3-8310-F2D579E2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8" y="4783435"/>
            <a:ext cx="1957119" cy="17321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4D7AC9E-5C48-4673-B8E7-754FDA73D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705" y="1921206"/>
            <a:ext cx="2352675" cy="19431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C12934-6F51-494E-BD8A-E7C9695BF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016" y="4866923"/>
            <a:ext cx="1987075" cy="17468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5CB83DD-A93B-460D-9946-50B1125D4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712" y="2024177"/>
            <a:ext cx="2119303" cy="187568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72F2166-E959-4DAC-AA3C-329B248EB0EF}"/>
              </a:ext>
            </a:extLst>
          </p:cNvPr>
          <p:cNvSpPr txBox="1"/>
          <p:nvPr/>
        </p:nvSpPr>
        <p:spPr>
          <a:xfrm>
            <a:off x="720508" y="4080139"/>
            <a:ext cx="143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CENÁRIOS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7915C28-668B-4CBC-A776-C977619F21B0}"/>
              </a:ext>
            </a:extLst>
          </p:cNvPr>
          <p:cNvSpPr txBox="1"/>
          <p:nvPr/>
        </p:nvSpPr>
        <p:spPr>
          <a:xfrm>
            <a:off x="3187953" y="4108724"/>
            <a:ext cx="143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MERCADO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A42B961-B4C4-4B17-B9C8-82D2A7D80B34}"/>
              </a:ext>
            </a:extLst>
          </p:cNvPr>
          <p:cNvSpPr txBox="1"/>
          <p:nvPr/>
        </p:nvSpPr>
        <p:spPr>
          <a:xfrm>
            <a:off x="5693905" y="4108724"/>
            <a:ext cx="878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M.E.G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19BF59F-6F2B-4B44-9B0C-FCA9E3E73430}"/>
              </a:ext>
            </a:extLst>
          </p:cNvPr>
          <p:cNvSpPr txBox="1"/>
          <p:nvPr/>
        </p:nvSpPr>
        <p:spPr>
          <a:xfrm>
            <a:off x="7647656" y="4080139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PERFORMANCE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C1FAD0-C4AB-4F0F-9DA7-EB5B29C957EF}"/>
              </a:ext>
            </a:extLst>
          </p:cNvPr>
          <p:cNvSpPr txBox="1"/>
          <p:nvPr/>
        </p:nvSpPr>
        <p:spPr>
          <a:xfrm>
            <a:off x="10070374" y="4125646"/>
            <a:ext cx="169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PROCESSOS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404291B-1B8E-467A-8E50-3740D2FC9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687" y="5117737"/>
            <a:ext cx="2546025" cy="12452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A34120A-FF82-41FB-9A0A-A6B48E471C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144" y="2069879"/>
            <a:ext cx="1898947" cy="164575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115CC05-85FE-4F6A-888C-86905DD332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091" y="4902162"/>
            <a:ext cx="24479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51A3EA3-1314-4F49-8814-3805E25D98FD}"/>
              </a:ext>
            </a:extLst>
          </p:cNvPr>
          <p:cNvSpPr txBox="1"/>
          <p:nvPr/>
        </p:nvSpPr>
        <p:spPr>
          <a:xfrm>
            <a:off x="4252250" y="631800"/>
            <a:ext cx="3716916" cy="615553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40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FERRAMENTAS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17E75A-8621-4607-B1CA-E1C8D6EA1C9B}"/>
              </a:ext>
            </a:extLst>
          </p:cNvPr>
          <p:cNvCxnSpPr/>
          <p:nvPr/>
        </p:nvCxnSpPr>
        <p:spPr>
          <a:xfrm>
            <a:off x="5761742" y="1311481"/>
            <a:ext cx="682270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72F2166-E959-4DAC-AA3C-329B248EB0EF}"/>
              </a:ext>
            </a:extLst>
          </p:cNvPr>
          <p:cNvSpPr txBox="1"/>
          <p:nvPr/>
        </p:nvSpPr>
        <p:spPr>
          <a:xfrm>
            <a:off x="1532050" y="5782937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5W2H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19BF59F-6F2B-4B44-9B0C-FCA9E3E73430}"/>
              </a:ext>
            </a:extLst>
          </p:cNvPr>
          <p:cNvSpPr txBox="1"/>
          <p:nvPr/>
        </p:nvSpPr>
        <p:spPr>
          <a:xfrm>
            <a:off x="5526942" y="5709566"/>
            <a:ext cx="2008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SCRUM BOARD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B3F68E8-56C7-4B7D-B2C1-34033B72DED3}"/>
              </a:ext>
            </a:extLst>
          </p:cNvPr>
          <p:cNvSpPr txBox="1"/>
          <p:nvPr/>
        </p:nvSpPr>
        <p:spPr>
          <a:xfrm>
            <a:off x="619990" y="1792795"/>
            <a:ext cx="6581353" cy="523220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34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PLANEJAMENTO &amp; EXECUÇÃO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06AE95-9764-4B01-AEF3-5AA64D14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25" y="3574850"/>
            <a:ext cx="3234010" cy="203142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3DDC0D-05A5-447F-A7AE-8FB86873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19" y="3429000"/>
            <a:ext cx="3515347" cy="22805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6C9C9D-8386-45DB-B752-8630FB94E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150" y="3429000"/>
            <a:ext cx="3075836" cy="217727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C3C5C39-3D9B-4FD2-8FDA-066B9CFB45AF}"/>
              </a:ext>
            </a:extLst>
          </p:cNvPr>
          <p:cNvSpPr txBox="1"/>
          <p:nvPr/>
        </p:nvSpPr>
        <p:spPr>
          <a:xfrm>
            <a:off x="9655108" y="5703364"/>
            <a:ext cx="11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CANVAS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70FD1D-15BD-4049-802A-5E3B8E93C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108" y="1094457"/>
            <a:ext cx="1504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51A3EA3-1314-4F49-8814-3805E25D98FD}"/>
              </a:ext>
            </a:extLst>
          </p:cNvPr>
          <p:cNvSpPr txBox="1"/>
          <p:nvPr/>
        </p:nvSpPr>
        <p:spPr>
          <a:xfrm>
            <a:off x="4252250" y="631800"/>
            <a:ext cx="3716916" cy="615553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40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FERRAMENTAS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17E75A-8621-4607-B1CA-E1C8D6EA1C9B}"/>
              </a:ext>
            </a:extLst>
          </p:cNvPr>
          <p:cNvCxnSpPr/>
          <p:nvPr/>
        </p:nvCxnSpPr>
        <p:spPr>
          <a:xfrm>
            <a:off x="5761742" y="1311481"/>
            <a:ext cx="682270" cy="0"/>
          </a:xfrm>
          <a:prstGeom prst="line">
            <a:avLst/>
          </a:prstGeom>
          <a:ln w="4572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19BF59F-6F2B-4B44-9B0C-FCA9E3E73430}"/>
              </a:ext>
            </a:extLst>
          </p:cNvPr>
          <p:cNvSpPr txBox="1"/>
          <p:nvPr/>
        </p:nvSpPr>
        <p:spPr>
          <a:xfrm>
            <a:off x="6201798" y="534942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5S</a:t>
            </a:r>
          </a:p>
          <a:p>
            <a:endParaRPr lang="pt-BR" sz="3600" b="1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B3F68E8-56C7-4B7D-B2C1-34033B72DED3}"/>
              </a:ext>
            </a:extLst>
          </p:cNvPr>
          <p:cNvSpPr txBox="1"/>
          <p:nvPr/>
        </p:nvSpPr>
        <p:spPr>
          <a:xfrm>
            <a:off x="349995" y="1779543"/>
            <a:ext cx="2364110" cy="523220"/>
          </a:xfrm>
          <a:prstGeom prst="rect">
            <a:avLst/>
          </a:prstGeom>
          <a:noFill/>
        </p:spPr>
        <p:txBody>
          <a:bodyPr wrap="none" lIns="45720" tIns="0" rIns="0" bIns="0" rtlCol="0">
            <a:spAutoFit/>
          </a:bodyPr>
          <a:lstStyle/>
          <a:p>
            <a:pPr algn="ctr"/>
            <a:r>
              <a:rPr lang="en-US" sz="3400" spc="2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MELHORIA</a:t>
            </a:r>
          </a:p>
        </p:txBody>
      </p:sp>
      <p:pic>
        <p:nvPicPr>
          <p:cNvPr id="1026" name="Picture 2" descr="Resultado de imagem para KAIZEN">
            <a:extLst>
              <a:ext uri="{FF2B5EF4-FFF2-40B4-BE49-F238E27FC236}">
                <a16:creationId xmlns:a16="http://schemas.microsoft.com/office/drawing/2014/main" id="{17D6BD12-DFA7-478B-A651-347D6948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3" y="4115641"/>
            <a:ext cx="4227621" cy="9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9D6E8C-0976-42FF-845D-71C65CE2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016" y="3041781"/>
            <a:ext cx="27241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90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D3423"/>
      </a:dk2>
      <a:lt2>
        <a:srgbClr val="E8E2E3"/>
      </a:lt2>
      <a:accent1>
        <a:srgbClr val="20B4A6"/>
      </a:accent1>
      <a:accent2>
        <a:srgbClr val="14B764"/>
      </a:accent2>
      <a:accent3>
        <a:srgbClr val="21B92C"/>
      </a:accent3>
      <a:accent4>
        <a:srgbClr val="4BB614"/>
      </a:accent4>
      <a:accent5>
        <a:srgbClr val="8AAD1F"/>
      </a:accent5>
      <a:accent6>
        <a:srgbClr val="BC9F14"/>
      </a:accent6>
      <a:hlink>
        <a:srgbClr val="658B2E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Agency FB</vt:lpstr>
      <vt:lpstr>Arial</vt:lpstr>
      <vt:lpstr>Arial Nova Light</vt:lpstr>
      <vt:lpstr>Gill Sans MT</vt:lpstr>
      <vt:lpstr>Open Sans Light</vt:lpstr>
      <vt:lpstr>Wingdings 2</vt:lpstr>
      <vt:lpstr>DividendVTI</vt:lpstr>
      <vt:lpstr>Ferramentas e estratégias de consultoria</vt:lpstr>
      <vt:lpstr>Plano de aula</vt:lpstr>
      <vt:lpstr>Consultoria</vt:lpstr>
      <vt:lpstr>Estratégias de atendimento</vt:lpstr>
      <vt:lpstr>Estratégias de atendimento</vt:lpstr>
      <vt:lpstr>Estratégias de atendimento</vt:lpstr>
      <vt:lpstr>Apresentação do PowerPoint</vt:lpstr>
      <vt:lpstr>Apresentação do PowerPoint</vt:lpstr>
      <vt:lpstr>Apresentação do PowerPoint</vt:lpstr>
      <vt:lpstr>Apresentação do PowerPoint</vt:lpstr>
      <vt:lpstr>Ferramentas e estratégias de consultoria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Ferramentas e estratégias de consultoria</dc:title>
  <dc:creator>Fabio</dc:creator>
  <cp:lastModifiedBy>Fabio</cp:lastModifiedBy>
  <cp:revision>3</cp:revision>
  <dcterms:created xsi:type="dcterms:W3CDTF">2020-02-03T18:55:59Z</dcterms:created>
  <dcterms:modified xsi:type="dcterms:W3CDTF">2020-02-03T19:09:59Z</dcterms:modified>
</cp:coreProperties>
</file>