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57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28" Type="http://schemas.microsoft.com/office/2015/10/relationships/revisionInfo" Target="revisionInfo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15E1EE2-4A20-4BC0-B0DC-2DFA706A7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89E965E-5676-476C-BBE5-AF28A9E34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BC1C204-8C0F-473B-8F27-1A5C0E08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6450D46-4CDD-4B41-86D8-3DEBE6A97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9A345C8-FE92-409C-8588-CED0E476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39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406AFD-4472-4CD8-B749-EF6036D05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966835DE-A63D-49FC-8C94-941F6C39C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EEA491B-F832-4C01-997A-15022397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0634E4E-847C-4419-B00C-81E99D1C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BB0C9D1-1899-49F3-8BA8-74983792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2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CFCF5EF-91EF-49EA-8C0A-811EF3CAE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DC5D451-300C-45A4-B545-5D348E76F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B1A777B-D4D3-417C-89D7-667780A2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B1E333C-1713-473F-B3F8-B6C08736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6DAEAB8-4169-4217-BA8E-730EE6DF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21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F20D1C-9146-40BD-B16B-44572679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D233FD8-7F10-4557-8777-8002C82C2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17E1DA0-0583-4E33-88DB-EE56EE45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8614FAF-3A98-40D6-9D18-4AF41F83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A096074-78BA-4A82-AA49-7D27136A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89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94C57F-2856-44B7-8B6F-9B4DF5F5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1BC4F1E-14A1-4610-9CA3-E97911034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90DD088-DA52-4531-AF66-03AA85B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AA9E1E8-6C75-4CDA-9377-8007E966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958E1BA-2E11-4F19-8975-2EE60904D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41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CC78B0-B244-4087-A335-E440E9D9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175C537-79B0-48EA-8A89-00F3F3B31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C48831D-232D-40B9-8739-1AC5CADA2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9126E31-7490-4491-92FA-6EEBE1AF2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19994B0B-F3E1-46ED-9196-4E4987EA2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6B27429-F326-40F2-9542-9185F324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41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A56087-FF04-4B60-A306-9ACC660E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A843F109-3874-4CC2-9857-536A2FDEB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0CECDDC-4E7B-45C3-A3C0-04F53B3EC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9D3EED3D-52A6-49B4-B878-88E896495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5232A161-0768-4555-A7C6-EB064A006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0E2174B4-F85A-44F7-A7B2-EB69D882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ABB8885B-C04C-4C40-959B-478FA43F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DFD29AFC-5857-4203-88F2-2B778A54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47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64BA9BB-3E05-4BBD-BB64-DD5B755B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1773DA4A-31FF-4FB7-B6DC-070D1E6D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6A3E520D-9062-4368-A1E1-E540CFEA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B9536BD-9F02-438B-87E1-7A966531F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38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7A60C9A7-43B4-4927-B0D3-84508B675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8FA75D7D-1DD3-4BA1-A1F1-7F4A0FB9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A5B7C8FA-1B99-4491-ADF8-2BE6F2EC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12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A73E4F-CB9E-4223-9FB6-1909D3987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4ABB093-3548-4D99-BF23-157A8D055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51F9D85-390E-443B-A6CB-FB9B8D6C1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FA4983C-5292-440E-A432-F105309C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B1D7E1FA-F439-4698-B16D-D232FC7DB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10DBA501-88D9-4AEA-9FF8-F875134B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05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EB415B-2694-4ED2-BA91-A420BA39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DA527096-A9A4-464D-8786-CB7DD3F6A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7135724-3AD0-4968-ADEE-78BDB374C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30807A61-392E-4F43-BEA2-56870EE6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8D09DD0-7D42-467C-A3D5-81F3B8B4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183510E-0D76-40D7-8F3F-23F24B3F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53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D79ABB4A-1C4D-4539-B8DD-F9FFD189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8366A8C-15BC-466E-B5A8-4B2953CF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B40C650-7BE4-4316-87D8-720971040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711D-A8A1-4FD8-9C3C-84A5703A2113}" type="datetimeFigureOut">
              <a:rPr lang="pt-BR" smtClean="0"/>
              <a:t>17/04/2018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ADDF50F-65B0-4BC0-9AD3-819FBD9F5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4D7DD54-A6BE-400C-B409-92544BEBB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3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m.br/url?sa=i&amp;rct=j&amp;q=&amp;esrc=s&amp;frm=1&amp;source=images&amp;cd=&amp;cad=rja&amp;docid=-EZbIbnsIq05JM&amp;tbnid=yYDfc5s8-a51YM:&amp;ved=0CAUQjRw&amp;url=http://jovens68admfacig.blogspot.com/2012/10/estrategia-organizacional-contribuicao.html&amp;ei=ssxRUt2cG4S88wS-noGIDw&amp;bvm=bv.53537100,d.eWU&amp;psig=AFQjCNG_MWQtvti8DWQk0hrMVhgKdlbWFQ&amp;ust=138117834734798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4903" y="1917913"/>
            <a:ext cx="10456607" cy="2603335"/>
          </a:xfrm>
        </p:spPr>
        <p:txBody>
          <a:bodyPr>
            <a:noAutofit/>
          </a:bodyPr>
          <a:lstStyle/>
          <a:p>
            <a:r>
              <a:rPr lang="pt-BR" sz="5400" b="1" dirty="0" smtClean="0">
                <a:latin typeface="Bookman Old Style" panose="02050604050505020204" pitchFamily="18" charset="0"/>
              </a:rPr>
              <a:t>Planejamento</a:t>
            </a:r>
            <a:r>
              <a:rPr lang="pt-BR" sz="5400" b="1" dirty="0">
                <a:latin typeface="Bookman Old Style" panose="02050604050505020204" pitchFamily="18" charset="0"/>
              </a:rPr>
              <a:t> Estratégico em </a:t>
            </a:r>
            <a:r>
              <a:rPr lang="pt-BR" sz="5400" b="1" dirty="0" smtClean="0">
                <a:latin typeface="Bookman Old Style" panose="02050604050505020204" pitchFamily="18" charset="0"/>
              </a:rPr>
              <a:t>Gestão de Pessoas</a:t>
            </a:r>
            <a:endParaRPr lang="pt-BR" sz="5400" b="1" dirty="0">
              <a:latin typeface="Bookman Old Style" panose="020506040505050202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9203628" y="5049413"/>
            <a:ext cx="2642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Prof.: Fábio Pinheiro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69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Planejamento Estratégico em Gestão de Pessoas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628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-27607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69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Planejamento Estratégico em Gestão de Pessoas</a:t>
            </a:r>
            <a:endParaRPr lang="pt-BR" sz="16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3" y="202794"/>
            <a:ext cx="1448623" cy="614828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xmlns="" id="{1B9F9F00-B225-4B06-B173-94A2EBDA3B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10306903" cy="951244"/>
          </a:xfrm>
        </p:spPr>
        <p:txBody>
          <a:bodyPr>
            <a:noAutofit/>
          </a:bodyPr>
          <a:lstStyle/>
          <a:p>
            <a:pPr algn="l"/>
            <a:r>
              <a:rPr 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Estratégia   Organizacional</a:t>
            </a:r>
            <a:endParaRPr lang="pt-BR" alt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56105" y="1132912"/>
            <a:ext cx="117720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estratégia organizacional refere-se ao comportamento global e integrado da empresa em relação ao ambiente global em que circunda.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Quase sempre, estratégia significa mudança organizada. 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Toda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organização precisa ter um padrão de comportamento holístico e sistêmico em relação ao mundo de negócios que a circunda e onde opera.</a:t>
            </a:r>
          </a:p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Geralmente, a estratégia organizacional envolve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seguintes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aspectos fundamentais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113" y="4055806"/>
            <a:ext cx="7404973" cy="208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6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-4708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0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940" y="202794"/>
            <a:ext cx="1448623" cy="61482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-75481"/>
            <a:ext cx="58993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As </a:t>
            </a:r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etapas da </a:t>
            </a:r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Administração </a:t>
            </a:r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</a:t>
            </a:r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stratégica</a:t>
            </a:r>
            <a:endParaRPr 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19" y="1223210"/>
            <a:ext cx="10119622" cy="4958648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69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Planejamento Estratégico em Gestão de Pessoas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1119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571" y="922338"/>
            <a:ext cx="8903558" cy="5518219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410" y="202794"/>
            <a:ext cx="1448623" cy="614828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0" y="-28401"/>
            <a:ext cx="58256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A </a:t>
            </a:r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formulação da </a:t>
            </a:r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Estratégia Organizacional</a:t>
            </a:r>
            <a:endParaRPr 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AutoShape 2" descr="Resultado de imagem para CLIENTE OCUL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4" descr="Resultado de imagem para CLIENTE OCUL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6" descr="Resultado de imagem para CLIENTE OCULT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8" descr="Resultado de imagem para CLIENTE OCULT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10" descr="Resultado de imagem para CLIENTE OCULT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12" descr="Resultado de imagem para CLIENTE OCULT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69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Planejamento Estratégico em Gestão de Pessoas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4241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3" y="202794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9284"/>
            <a:ext cx="9772433" cy="986178"/>
          </a:xfrm>
        </p:spPr>
        <p:txBody>
          <a:bodyPr>
            <a:no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Planejamento Estratégico de RH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025" y="954073"/>
            <a:ext cx="11299724" cy="49305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/>
            </a:r>
            <a:br>
              <a:rPr lang="pt-BR" sz="2400" dirty="0"/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21583" y="1858029"/>
            <a:ext cx="9601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• Um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dos aspectos mais importantes da estratégia organizacional é a sua amarração com a função de Gestão de Pessoas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0" name="Picture 2" descr="http://1.bp.blogspot.com/-cGlW5F1CPE4/UJHGHzyiIzI/AAAAAAAAAFQ/eUkuREf9WOM/s320/estructura_organizaciona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71302" y="3250291"/>
            <a:ext cx="5073447" cy="3127467"/>
          </a:xfrm>
          <a:prstGeom prst="rect">
            <a:avLst/>
          </a:prstGeom>
          <a:noFill/>
        </p:spPr>
      </p:pic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69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Planejamento Estratégico em Gestão de Pessoas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6054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033" y="988412"/>
            <a:ext cx="9458547" cy="5412992"/>
          </a:xfrm>
          <a:prstGeom prst="rect">
            <a:avLst/>
          </a:prstGeom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30" y="202794"/>
            <a:ext cx="1448623" cy="61482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-33080" y="-44403"/>
            <a:ext cx="83623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Os passos no </a:t>
            </a:r>
            <a:r>
              <a:rPr lang="pt-B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Planejamento Estratégico </a:t>
            </a:r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de RH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69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Planejamento Estratégico em Gestão de Pessoas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51734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>
            <a:extLst>
              <a:ext uri="{FF2B5EF4-FFF2-40B4-BE49-F238E27FC236}">
                <a16:creationId xmlns:a16="http://schemas.microsoft.com/office/drawing/2014/main" xmlns="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623" y="0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488" y="233177"/>
            <a:ext cx="1448623" cy="614828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0" y="201674"/>
            <a:ext cx="6415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Estratégia de RH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123" y="1099931"/>
            <a:ext cx="9630608" cy="5166329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699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Planejamento Estratégico em Gestão de Pessoas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27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176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Calibri</vt:lpstr>
      <vt:lpstr>Calibri Light</vt:lpstr>
      <vt:lpstr>Tema do Office</vt:lpstr>
      <vt:lpstr>Planejamento Estratégico em Gestão de Pessoas</vt:lpstr>
      <vt:lpstr>Estratégia   Organizacional</vt:lpstr>
      <vt:lpstr>Apresentação do PowerPoint</vt:lpstr>
      <vt:lpstr>Apresentação do PowerPoint</vt:lpstr>
      <vt:lpstr>Planejamento Estratégico de RH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Pinheiro</dc:creator>
  <cp:lastModifiedBy>admin</cp:lastModifiedBy>
  <cp:revision>48</cp:revision>
  <dcterms:created xsi:type="dcterms:W3CDTF">2018-01-30T17:43:28Z</dcterms:created>
  <dcterms:modified xsi:type="dcterms:W3CDTF">2018-04-17T16:22:05Z</dcterms:modified>
</cp:coreProperties>
</file>