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5E1EE2-4A20-4BC0-B0DC-2DFA706A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89E965E-5676-476C-BBE5-AF28A9E34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BC1C204-8C0F-473B-8F27-1A5C0E08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6450D46-4CDD-4B41-86D8-3DEBE6A9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A345C8-FE92-409C-8588-CED0E476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3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406AFD-4472-4CD8-B749-EF6036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66835DE-A63D-49FC-8C94-941F6C39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EEA491B-F832-4C01-997A-15022397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0634E4E-847C-4419-B00C-81E99D1C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BB0C9D1-1899-49F3-8BA8-74983792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FCF5EF-91EF-49EA-8C0A-811EF3CAE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DC5D451-300C-45A4-B545-5D348E76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B1A777B-D4D3-417C-89D7-667780A2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B1E333C-1713-473F-B3F8-B6C0873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6DAEAB8-4169-4217-BA8E-730EE6DF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21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F20D1C-9146-40BD-B16B-44572679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D233FD8-7F10-4557-8777-8002C82C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17E1DA0-0583-4E33-88DB-EE56EE45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8614FAF-3A98-40D6-9D18-4AF41F83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A096074-78BA-4A82-AA49-7D27136A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9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94C57F-2856-44B7-8B6F-9B4DF5F5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1BC4F1E-14A1-4610-9CA3-E9791103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90DD088-DA52-4531-AF66-03AA85B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AA9E1E8-6C75-4CDA-9377-8007E966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958E1BA-2E11-4F19-8975-2EE60904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41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CC78B0-B244-4087-A335-E440E9D9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175C537-79B0-48EA-8A89-00F3F3B31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C48831D-232D-40B9-8739-1AC5CADA2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9126E31-7490-4491-92FA-6EEBE1AF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9994B0B-F3E1-46ED-9196-4E4987EA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6B27429-F326-40F2-9542-9185F324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A56087-FF04-4B60-A306-9ACC660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843F109-3874-4CC2-9857-536A2FDE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0CECDDC-4E7B-45C3-A3C0-04F53B3EC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D3EED3D-52A6-49B4-B878-88E896495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232A161-0768-4555-A7C6-EB064A006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E2174B4-F85A-44F7-A7B2-EB69D882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BB8885B-C04C-4C40-959B-478FA43F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DFD29AFC-5857-4203-88F2-2B778A54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4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4BA9BB-3E05-4BBD-BB64-DD5B755B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773DA4A-31FF-4FB7-B6DC-070D1E6D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A3E520D-9062-4368-A1E1-E540CFEA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B9536BD-9F02-438B-87E1-7A966531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8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7A60C9A7-43B4-4927-B0D3-84508B67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FA75D7D-1DD3-4BA1-A1F1-7F4A0FB9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5B7C8FA-1B99-4491-ADF8-2BE6F2E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12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A73E4F-CB9E-4223-9FB6-1909D398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4ABB093-3548-4D99-BF23-157A8D05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51F9D85-390E-443B-A6CB-FB9B8D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FA4983C-5292-440E-A432-F105309C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1D7E1FA-F439-4698-B16D-D232FC7D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0DBA501-88D9-4AEA-9FF8-F875134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0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EB415B-2694-4ED2-BA91-A420BA39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A527096-A9A4-464D-8786-CB7DD3F6A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7135724-3AD0-4968-ADEE-78BDB374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0807A61-392E-4F43-BEA2-56870EE6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8D09DD0-7D42-467C-A3D5-81F3B8B4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183510E-0D76-40D7-8F3F-23F24B3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79ABB4A-1C4D-4539-B8DD-F9FFD189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8366A8C-15BC-466E-B5A8-4B2953CF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B40C650-7BE4-4316-87D8-720971040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ADDF50F-65B0-4BC0-9AD3-819FBD9F5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4D7DD54-A6BE-400C-B409-92544BEBB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4889" y="1843438"/>
            <a:ext cx="10456607" cy="2603335"/>
          </a:xfrm>
        </p:spPr>
        <p:txBody>
          <a:bodyPr>
            <a:noAutofit/>
          </a:bodyPr>
          <a:lstStyle/>
          <a:p>
            <a:r>
              <a:rPr lang="en-GB" altLang="pt-BR" sz="5400" b="1" dirty="0" smtClean="0">
                <a:latin typeface="Bookman Old Style" panose="02050604050505020204" pitchFamily="18" charset="0"/>
              </a:rPr>
              <a:t>MISSÃO,VISÃO </a:t>
            </a:r>
            <a:r>
              <a:rPr lang="en-GB" altLang="pt-BR" sz="5400" b="1" dirty="0">
                <a:latin typeface="Bookman Old Style" panose="02050604050505020204" pitchFamily="18" charset="0"/>
              </a:rPr>
              <a:t>E VALORES</a:t>
            </a:r>
            <a:br>
              <a:rPr lang="en-GB" altLang="pt-BR" sz="5400" b="1" dirty="0">
                <a:latin typeface="Bookman Old Style" panose="02050604050505020204" pitchFamily="18" charset="0"/>
              </a:rPr>
            </a:br>
            <a:endParaRPr lang="pt-BR" sz="5400" b="1" dirty="0">
              <a:latin typeface="Bookman Old Style" panose="020506040505050202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699330" y="4970934"/>
            <a:ext cx="264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71" y="3548380"/>
            <a:ext cx="5591489" cy="24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Aula: Missão, Visão e Valores</a:t>
            </a:r>
            <a:endParaRPr lang="pt-BR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1499"/>
            <a:ext cx="10309122" cy="94449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Valores</a:t>
            </a:r>
            <a:endParaRPr lang="pt-BR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90834" y="1272434"/>
            <a:ext cx="11708234" cy="509696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Dentro da noção de valores,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temos: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ideia de postura e atitude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das pessoas, representando uma linha de conduta compartilhada pela organização;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Os valorem resistem ao tempo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não podem ser desprezados em benefício de uma “vantagem” em um determinado momento;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 ser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independentes do ramo de atividade exercida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 ser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coerentes com a identidade da empresa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exemplo simples de valores organizacional é o que a ABN-AMRO Bank traduz: Integridade, respeito, trabalho em equipe, profissionalismo, investimento profissional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ética.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17544"/>
            <a:ext cx="9780639" cy="871259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Visão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0" y="1135858"/>
            <a:ext cx="12175460" cy="46662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odemos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assim definir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como a empresa é hoje? qual sua razão de ser? como ela é vista pelos clientes?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Visão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como a empresa deseja ser no futuro? qual 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macro-objetivo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que fará com que a empresa seja diferente de todas as outras, no futuro? como esta visão contempla a satisfação dos clientes?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quais os princípios morais e técnicos que regem a empresa e seus colaboradores, em todos os seus processos internos e na relação com fornecedores, clientes e demais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*?</a:t>
            </a:r>
          </a:p>
          <a:p>
            <a:pPr marL="0" indent="0">
              <a:lnSpc>
                <a:spcPct val="170000"/>
              </a:lnSpc>
              <a:buNone/>
            </a:pPr>
            <a:endParaRPr lang="pt-B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44000" y="5749140"/>
            <a:ext cx="2755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Stakeholder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parte interessada de um assunto</a:t>
            </a:r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1"/>
          <a:stretch/>
        </p:blipFill>
        <p:spPr>
          <a:xfrm>
            <a:off x="1999195" y="4653062"/>
            <a:ext cx="7128265" cy="171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1B9F9F00-B225-4B06-B173-94A2EBDA3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3080" y="124764"/>
            <a:ext cx="4630361" cy="707239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MISSÃO</a:t>
            </a:r>
            <a:endParaRPr lang="pt-BR" altLang="pt-BR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5754" y="1214852"/>
            <a:ext cx="120197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Todo indivíduo possui uma missão. 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Missão não é nada mais que um dever,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uma tarefa que nos é dada da qual temos que decifrar ou desenvolver a fim de executar determinado serviço. 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Aplicando o termo nos estudos de Planejamento Estratégico e de Processos de Marketing, temos “missão” como uma declaração de princípios que elucidam a razão de um ser  de um empreendimento que procura obter resultados concretos de:</a:t>
            </a:r>
          </a:p>
        </p:txBody>
      </p:sp>
    </p:spTree>
    <p:extLst>
      <p:ext uri="{BB962C8B-B14F-4D97-AF65-F5344CB8AC3E}">
        <p14:creationId xmlns:p14="http://schemas.microsoft.com/office/powerpoint/2010/main" val="24186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-4708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40" y="202794"/>
            <a:ext cx="1448623" cy="61482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0337" y="1081970"/>
            <a:ext cx="116512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Qual é o nosso negócio?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Pensar e direcionar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ideias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nem sempre é fácil a ponto de elaborar uma imagem e colocá-la no papel. Quando uma organização ganha vida, ou seja, ganha objetividade, é imprescindível que se saiba com qual material se trabalha e o real motivo da existência da organização. Suas ações são mais coerentes quando você sabe definir, em uma frase, qual é a razão de ser de um negócio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Quem é o nosso cliente?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Toda organização, após ter um conceito, precisa saber quais são e o que querem seus clientes. Para isso, deve ser feita uma pesquisa de mercado, que conclua sobre o tipo de cliente ou consumidor que se deseja atingir. Qual o grupo no mercado é interessante participar e contribuir com o desenvolvimento vital da organização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0337" y="139962"/>
            <a:ext cx="399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MISSÃO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119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7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410" y="202794"/>
            <a:ext cx="1448623" cy="614828"/>
          </a:xfrm>
          <a:prstGeom prst="rect">
            <a:avLst/>
          </a:prstGeom>
        </p:spPr>
      </p:pic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155575" y="1169004"/>
            <a:ext cx="11606560" cy="51042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 que é importante para o cliente?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que pode ser de suma importância para mim, pode não ser para você. A empresa deve colocar-se no lugar do cliente, identificar quais os atributos de valor chamarão a atenção do cliente e farão com que ele se volte para a nossa empresa, em vez das concorrentes. As valorações de importância (os atributos de valor) são distintas para cada ramo, ou seja, para cada consumidor. E a organização precisa, mais do que nunca, agregar produtos e serviços que atraiam e conservem seus clientes.  A missão deve, assim, detalhar qual o tipo de clientes, quais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benefícios  esses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clientes terão, imaginando a conservação deste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cliente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longo prazo, por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meio de um bom relacionamento.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5575" y="170736"/>
            <a:ext cx="392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MISSÃO</a:t>
            </a:r>
            <a:endParaRPr lang="pt-BR" sz="4400" dirty="0">
              <a:latin typeface="Bookman Old Style" panose="02050604050505020204" pitchFamily="18" charset="0"/>
            </a:endParaRPr>
          </a:p>
          <a:p>
            <a:endParaRPr lang="pt-BR" dirty="0"/>
          </a:p>
        </p:txBody>
      </p:sp>
      <p:sp>
        <p:nvSpPr>
          <p:cNvPr id="12" name="AutoShape 2" descr="Resultado de imagem para CLIENTE OCUL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4" descr="Resultado de imagem para CLIENTE OCUL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6" descr="Resultado de imagem para CLIENTE OCUL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8" descr="Resultado de imagem para CLIENTE OCULT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10" descr="Resultado de imagem para CLIENTE OCULT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12" descr="Resultado de imagem para CLIENTE OCULT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774" y="4068413"/>
            <a:ext cx="3089310" cy="224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-29117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593" y="230786"/>
            <a:ext cx="9485243" cy="986178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Exemplos de Missão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025" y="954073"/>
            <a:ext cx="11299724" cy="4930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1722" y="1225336"/>
            <a:ext cx="1168972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Fiat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“Produzir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automóveis e novas tecnologias do mercado automobilístico que as pessoas desejam comprar e tenham orgulho de possuir”.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“Produzir e comercializar produtos eletroeletrônicos e similares com alto padrão em tecnologia e inovação para os seus clientes. Sempre mantendo a qualidade e versatilidade em seus produtos”.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54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30" y="202794"/>
            <a:ext cx="1448623" cy="61482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-16540" y="152859"/>
            <a:ext cx="485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Visão</a:t>
            </a:r>
            <a:endParaRPr lang="pt-BR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0106" y="1214852"/>
            <a:ext cx="1173994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visão é a forma como a empresa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pretende ser reconhecida no futuro.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Quando nasce uma organização, nasce também um conjunto de planejamentos que farão com que os planos que ela consiste sejam reais e funcionais.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Ao declarar sua visão, a empresa faz uma descrição do futuro desejado para ela.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Aonde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ela quer chegar? Quais meios ela pretende atingir?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visão precisa ser prática e estar dentro do campo de visão da empresa, ou seja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objetivos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precisam ser visíveis e alcançáveis.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12" y="4254333"/>
            <a:ext cx="2488688" cy="21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488" y="233177"/>
            <a:ext cx="1448623" cy="61482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929" y="1296053"/>
            <a:ext cx="111325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Entendemos por visão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projeção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Oportunidades Futuras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pretendemos aproveitar;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resposta sobre o ponto a que a empresa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deseja alcançar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declaração sobre 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principal da empresa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no longo prazo;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Um norte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permitirá ao planejamento estratégico traçar objetivos de médio prazo, para que a visão seja alcançada;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dado a ser revisto periodicamente, pois a visão é mutante,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pode mudar de acordo com inúmeros fatores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levam a empresa a se portar com estratégias distintas.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201674"/>
            <a:ext cx="377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Visão</a:t>
            </a:r>
            <a:endParaRPr lang="pt-BR" sz="36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894" y="1118881"/>
            <a:ext cx="2198930" cy="233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3080" y="458689"/>
            <a:ext cx="9780639" cy="597306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Exemplos de Visão</a:t>
            </a:r>
            <a:r>
              <a:rPr lang="pt-BR" sz="3600" dirty="0">
                <a:latin typeface="Bookman Old Style" panose="02050604050505020204" pitchFamily="18" charset="0"/>
              </a:rPr>
              <a:t/>
            </a:r>
            <a:br>
              <a:rPr lang="pt-BR" sz="3600" dirty="0">
                <a:latin typeface="Bookman Old Style" panose="02050604050505020204" pitchFamily="18" charset="0"/>
              </a:rPr>
            </a:br>
            <a:endParaRPr lang="pt-BR" sz="3600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588" y="1188935"/>
            <a:ext cx="11953593" cy="51520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Apple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Essa grande companhia internacional visa “mudar o mundo através da tecnologia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 Boticário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Sua visão é “Ser a empresa que melhor atende e satisfaz as necessidades de produto, serviço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auto-realização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seus clientes”.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Missão, Visão e Valores</a:t>
            </a:r>
            <a:endParaRPr lang="pt-BR" sz="1600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52" y="189376"/>
            <a:ext cx="9780639" cy="597306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Valores</a:t>
            </a:r>
            <a:endParaRPr lang="pt-BR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6252" y="1160760"/>
            <a:ext cx="11706201" cy="435133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Você possui valores? Quais são os seus valores? Alguma vez já se fez essas perguntas?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noção de valores, para as empresas, é similar à noção de valores para pessoas físicas. Valores são princípios de comportamento (uma ética), que ligam nossas emoções, comportamentos, atitudes e decisões. 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organizações precisam possuir valores, que as direcionem a agir em qualquer contexto. É através deste meio que os colaboradores envolvidos serão beneficiados e que a empresa ganhará o respeito do público consumidor.</a:t>
            </a:r>
          </a:p>
          <a:p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79"/>
          <a:stretch/>
        </p:blipFill>
        <p:spPr>
          <a:xfrm>
            <a:off x="6544384" y="4747527"/>
            <a:ext cx="5501149" cy="153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858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Wingdings</vt:lpstr>
      <vt:lpstr>Tema do Office</vt:lpstr>
      <vt:lpstr>MISSÃO,VISÃO E VALORES </vt:lpstr>
      <vt:lpstr>MISSÃO</vt:lpstr>
      <vt:lpstr>Apresentação do PowerPoint</vt:lpstr>
      <vt:lpstr>Apresentação do PowerPoint</vt:lpstr>
      <vt:lpstr>Exemplos de Missão </vt:lpstr>
      <vt:lpstr>Apresentação do PowerPoint</vt:lpstr>
      <vt:lpstr>Apresentação do PowerPoint</vt:lpstr>
      <vt:lpstr>Exemplos de Visão </vt:lpstr>
      <vt:lpstr>Valores</vt:lpstr>
      <vt:lpstr>Valores</vt:lpstr>
      <vt:lpstr>Visão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Pinheiro</dc:creator>
  <cp:lastModifiedBy>admin</cp:lastModifiedBy>
  <cp:revision>31</cp:revision>
  <dcterms:created xsi:type="dcterms:W3CDTF">2018-01-30T17:43:28Z</dcterms:created>
  <dcterms:modified xsi:type="dcterms:W3CDTF">2018-04-17T13:41:57Z</dcterms:modified>
</cp:coreProperties>
</file>