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70" r:id="rId8"/>
    <p:sldId id="272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69" r:id="rId17"/>
    <p:sldId id="27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8" autoAdjust="0"/>
    <p:restoredTop sz="86355" autoAdjust="0"/>
  </p:normalViewPr>
  <p:slideViewPr>
    <p:cSldViewPr>
      <p:cViewPr varScale="1">
        <p:scale>
          <a:sx n="58" d="100"/>
          <a:sy n="58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5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0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85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0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51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41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45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37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420" y="5589240"/>
            <a:ext cx="683568" cy="51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8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47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B89F-7B82-486B-9669-7A4D0276585B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3A872-BF19-4B08-8871-F7FC7C1A1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9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1763688" y="984202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5400" b="1" dirty="0" smtClean="0">
                <a:latin typeface="Bodoni MT" panose="02070603080606020203" pitchFamily="18" charset="0"/>
              </a:rPr>
              <a:t>Logística </a:t>
            </a:r>
            <a:r>
              <a:rPr lang="it-IT" sz="5400" b="1" dirty="0">
                <a:latin typeface="Bodoni MT" panose="02070603080606020203" pitchFamily="18" charset="0"/>
              </a:rPr>
              <a:t>de Planta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159" y="1954122"/>
            <a:ext cx="4653167" cy="394189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473034" y="5552226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Prof.: Fábio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Pinheiro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44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27508" y="1160263"/>
            <a:ext cx="8644533" cy="280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os fornecedores de tecnologia no campo da manipulação assumem um papel substancial em termos de capacidade de integração ou, em outras palavras, a capacidade de antecipar demandas futuras, formular hipóteses sobre a diversidade de criticidade e oferecer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abertos sem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causar impactos físicos ou computacionais indesejáveis ​​na estrutura do cliente.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6580" y="113746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Aplicação</a:t>
            </a:r>
            <a:endParaRPr lang="pt-BR" sz="3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28148"/>
            <a:ext cx="4189735" cy="226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17712" y="30654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709613" eaLnBrk="0" hangingPunct="0">
              <a:defRPr/>
            </a:pPr>
            <a:r>
              <a:rPr lang="it-IT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Ferramentas da Logística Interna</a:t>
            </a:r>
            <a:endParaRPr lang="it-IT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AEA3A2-9261-47DC-AD21-9D503AB85678}"/>
              </a:ext>
            </a:extLst>
          </p:cNvPr>
          <p:cNvSpPr txBox="1"/>
          <p:nvPr/>
        </p:nvSpPr>
        <p:spPr>
          <a:xfrm>
            <a:off x="368326" y="1351082"/>
            <a:ext cx="8505577" cy="465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na qualidade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Manutenção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Robotização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Planejamento de recursos empresariais (ERP)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Planejamento de necessidade de material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gerenciamento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armazém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gestão enxuta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integrados de gestão, controle e supervisão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logístico e seu capital humano.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474" y="1097730"/>
            <a:ext cx="3812509" cy="211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7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-15875" y="-1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19593" y="11113"/>
            <a:ext cx="7234013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709613" eaLnBrk="0" hangingPunct="0">
              <a:defRPr/>
            </a:pPr>
            <a:r>
              <a:rPr lang="it-IT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Ferramentas de Controle da Qualidade</a:t>
            </a:r>
            <a:endParaRPr lang="it-IT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6556" y="1240750"/>
            <a:ext cx="6120085" cy="3901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Folha de verificação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Histograma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Diagrama de  Pareto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Diagrama de causa e efeito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estratificação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dispersão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Gráfico de controle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56" y="3933057"/>
            <a:ext cx="4535044" cy="23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80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477854" y="78039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709613" eaLnBrk="0" hangingPunct="0">
              <a:defRPr/>
            </a:pPr>
            <a:r>
              <a:rPr lang="it-IT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Análise sobre as ferramentas da Logística</a:t>
            </a:r>
            <a:endParaRPr lang="it-IT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15184" y="1341732"/>
            <a:ext cx="8508702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Ferramentas logística interna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processo de produção e são variações dependendo da fase da cadeia de fornecimento, em que o processo de organização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reduz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custos em termos de tempo perdido,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mantem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inventários, máquinas, recursos humanos, etc. 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354" y="3419398"/>
            <a:ext cx="4405759" cy="291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6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477854" y="78039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709613" eaLnBrk="0" hangingPunct="0">
              <a:defRPr/>
            </a:pPr>
            <a:r>
              <a:rPr lang="it-IT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Análise sobre as ferramentas da Logística</a:t>
            </a:r>
            <a:endParaRPr lang="it-IT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5424" y="1055340"/>
            <a:ext cx="8508702" cy="280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Algumas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das ferramentas de logística interna como é robótica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monitoramento, permitem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que a organização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mais competitivo em termos de preço, qualidade, segurança e velocidade de atendimento ao cliente, uma situação que é muito benéfico para qualquer organização porque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objetivo de qualquer empresa é aumentar suas vendas, seus clientes e sua produtividade, expandir.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1" t="11495" r="7284"/>
          <a:stretch/>
        </p:blipFill>
        <p:spPr>
          <a:xfrm>
            <a:off x="3788545" y="3877096"/>
            <a:ext cx="5112568" cy="247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45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611560" y="11113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709613" eaLnBrk="0" hangingPunct="0">
              <a:lnSpc>
                <a:spcPct val="150000"/>
              </a:lnSpc>
              <a:defRPr/>
            </a:pPr>
            <a:r>
              <a:rPr lang="it-IT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Análise sobre as ferramentas da Logística</a:t>
            </a:r>
            <a:endParaRPr lang="it-IT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46695" y="1184069"/>
            <a:ext cx="843356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As ferramentas logísticas internas também facilitam o monitoramento de todos os processos produtivos da organização, o que reduz os níveis de risco e possíveis contingências que possam surgir durante o processo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produtivo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Uma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atenção mais precisa e oportuna é dada aos riscos inerentes ao processo de produção da organização. Uma organização que não gerencia a logística interna com todas as suas ferramentas não é mais competitiva, já que toda organização exige um processo de melhoria contínua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544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17712" y="-542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Conclusão</a:t>
            </a:r>
            <a:endParaRPr lang="it-IT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50320" y="1233304"/>
            <a:ext cx="8573566" cy="2060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Toda organização deve ter claro que a logística interna é o gerenciamento mais importante de uma empresa: já que outras áreas e funções da organização dependem do sucesso ou fracasso desse processo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72" y="3730473"/>
            <a:ext cx="9144000" cy="226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70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17712" y="-542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Conclusão</a:t>
            </a:r>
            <a:endParaRPr lang="it-IT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7547" y="1220688"/>
            <a:ext cx="857356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 interna usa várias ferramentas que permitem um melhor gerenciamento.</a:t>
            </a:r>
          </a:p>
          <a:p>
            <a:pPr>
              <a:lnSpc>
                <a:spcPct val="150000"/>
              </a:lnSpc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logística interna é um campo amplo que exige a orientação de todos os processos das atividades da empresa.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662" y="4184264"/>
            <a:ext cx="4329113" cy="212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5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17712" y="78039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Conceitos</a:t>
            </a:r>
            <a:endParaRPr lang="it-IT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AEA3A2-9261-47DC-AD21-9D503AB85678}"/>
              </a:ext>
            </a:extLst>
          </p:cNvPr>
          <p:cNvSpPr txBox="1"/>
          <p:nvPr/>
        </p:nvSpPr>
        <p:spPr>
          <a:xfrm>
            <a:off x="395536" y="1212308"/>
            <a:ext cx="85055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Pode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ser compreendido por logística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interna,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gestão de todas 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operacionais de uma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empresa,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necessário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 uma visão holística dos processos.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 atividade da logística interna está associada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à recepção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armazenamento e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distribuição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matérias-primas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produto.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1" r="6050"/>
          <a:stretch/>
        </p:blipFill>
        <p:spPr>
          <a:xfrm>
            <a:off x="4971939" y="3501008"/>
            <a:ext cx="4032448" cy="288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95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17712" y="78039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Conceitos</a:t>
            </a:r>
            <a:endParaRPr lang="it-IT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AEA3A2-9261-47DC-AD21-9D503AB85678}"/>
              </a:ext>
            </a:extLst>
          </p:cNvPr>
          <p:cNvSpPr txBox="1"/>
          <p:nvPr/>
        </p:nvSpPr>
        <p:spPr>
          <a:xfrm>
            <a:off x="217712" y="1212308"/>
            <a:ext cx="85055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A logística interna, sendo vinculada de forma direta aos movimentos que ocorrem dentro da empresa, tem um elo muito forte de grande importância com as entidades externas da organização.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Trata-se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conjunto de atividades de gestão de materiais nos domínios internos da organização.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380989"/>
            <a:ext cx="3445619" cy="197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52277" y="-62455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Logística </a:t>
            </a:r>
            <a:r>
              <a:rPr lang="it-I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de Planta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AEA3A2-9261-47DC-AD21-9D503AB85678}"/>
              </a:ext>
            </a:extLst>
          </p:cNvPr>
          <p:cNvSpPr txBox="1"/>
          <p:nvPr/>
        </p:nvSpPr>
        <p:spPr>
          <a:xfrm>
            <a:off x="346741" y="1217427"/>
            <a:ext cx="85055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Compreende as atividades de recebimento , armazenagem, movimentação e distribuição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materiais.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AD32FFD-1025-4DA2-B57B-2BD65E36A8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08920"/>
            <a:ext cx="7078856" cy="350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6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52277" y="-62455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Logística </a:t>
            </a:r>
            <a:r>
              <a:rPr lang="it-I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de Planta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AEA3A2-9261-47DC-AD21-9D503AB85678}"/>
              </a:ext>
            </a:extLst>
          </p:cNvPr>
          <p:cNvSpPr txBox="1"/>
          <p:nvPr/>
        </p:nvSpPr>
        <p:spPr>
          <a:xfrm>
            <a:off x="252277" y="1480410"/>
            <a:ext cx="850557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Temas: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inventários;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Armazenagem;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Comercialização;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Procedimento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pedidos;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Fluxos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materiais;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Flexibilidade interna para gerar flexibilidade externa.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147" y="1988840"/>
            <a:ext cx="3157966" cy="326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2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52277" y="-62455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Função</a:t>
            </a:r>
            <a:endParaRPr lang="it-IT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AEA3A2-9261-47DC-AD21-9D503AB85678}"/>
              </a:ext>
            </a:extLst>
          </p:cNvPr>
          <p:cNvSpPr txBox="1"/>
          <p:nvPr/>
        </p:nvSpPr>
        <p:spPr>
          <a:xfrm>
            <a:off x="252277" y="1480410"/>
            <a:ext cx="85055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6986" y="1191306"/>
            <a:ext cx="85055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logística interna é responsável pelo planejamento e gerenciamento de todos os fluxos de materiais e produtos que ocorrem dentro da empresa. Fazê-lo nos termos estabelecidos pelos objetivos da logística integral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05" y="3717032"/>
            <a:ext cx="73342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1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52277" y="-62455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Função</a:t>
            </a:r>
            <a:endParaRPr lang="it-IT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AEA3A2-9261-47DC-AD21-9D503AB85678}"/>
              </a:ext>
            </a:extLst>
          </p:cNvPr>
          <p:cNvSpPr txBox="1"/>
          <p:nvPr/>
        </p:nvSpPr>
        <p:spPr>
          <a:xfrm>
            <a:off x="252277" y="1480410"/>
            <a:ext cx="85055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6986" y="1191306"/>
            <a:ext cx="8505577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Deve-se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tentar que todas as funções e processos internos da empresa atuem de forma coordenada e integrada, para a qual a existência de uma constante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contínua troca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 entre elas.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91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52277" y="-62455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Aplicação</a:t>
            </a:r>
            <a:endParaRPr lang="it-IT" sz="4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AEA3A2-9261-47DC-AD21-9D503AB85678}"/>
              </a:ext>
            </a:extLst>
          </p:cNvPr>
          <p:cNvSpPr txBox="1"/>
          <p:nvPr/>
        </p:nvSpPr>
        <p:spPr>
          <a:xfrm>
            <a:off x="346741" y="1169007"/>
            <a:ext cx="850557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automatização da logística dos pontos inicial e final 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linha,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 ser avaliada de forma integrada, a fim de atingir alguns objetivos fundamentais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primeiro lugar, um aumento na competitividade da organização terá que ser considerado, além de um melhor controle dos custos, um sistema integrado de gestão permite distribuir melhor e mais rapidamente os recursos.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630" y="4027307"/>
            <a:ext cx="3128190" cy="231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4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/>
          </p:cNvPr>
          <p:cNvSpPr/>
          <p:nvPr/>
        </p:nvSpPr>
        <p:spPr>
          <a:xfrm>
            <a:off x="-22225" y="6434138"/>
            <a:ext cx="9144000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Aula: Introdução à logística de planta</a:t>
            </a:r>
            <a:endParaRPr lang="pt-BR" dirty="0"/>
          </a:p>
        </p:txBody>
      </p:sp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1113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/>
          </p:cNvPr>
          <p:cNvSpPr/>
          <p:nvPr/>
        </p:nvSpPr>
        <p:spPr>
          <a:xfrm>
            <a:off x="19593" y="-542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3200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52277" y="-62455"/>
            <a:ext cx="6984776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Aplicação</a:t>
            </a:r>
            <a:endParaRPr lang="it-IT" sz="4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AEA3A2-9261-47DC-AD21-9D503AB85678}"/>
              </a:ext>
            </a:extLst>
          </p:cNvPr>
          <p:cNvSpPr txBox="1"/>
          <p:nvPr/>
        </p:nvSpPr>
        <p:spPr>
          <a:xfrm>
            <a:off x="296986" y="1108636"/>
            <a:ext cx="85055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resposta dessa demanda e por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flexibilidade cada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vez maior, ferramentas integradas de manuseio e logística permitem que as empresas entendam melhor o estado de seus depósitos, otimizando o uso e o fornecimento de matérias-primas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possibilidade de gerenciar  o manuseio de ir para armazéns até a carga em meios de transporte, sem a necessidade de pessoal, exceto para o controle e supervisão constitui o objetivo principal da aplicação dos sistemas integrados para a logística interna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348570"/>
            <a:ext cx="3613671" cy="202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72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894</Words>
  <Application>Microsoft Office PowerPoint</Application>
  <PresentationFormat>Apresentação na tela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Bodoni MT</vt:lpstr>
      <vt:lpstr>Bookman Old Style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</dc:creator>
  <cp:lastModifiedBy>FACOPI Treinamentos e consultoria</cp:lastModifiedBy>
  <cp:revision>31</cp:revision>
  <dcterms:created xsi:type="dcterms:W3CDTF">2014-02-17T13:09:37Z</dcterms:created>
  <dcterms:modified xsi:type="dcterms:W3CDTF">2018-08-21T17:08:39Z</dcterms:modified>
</cp:coreProperties>
</file>