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C6BCB-6AE9-4738-B41B-2680C8B3410A}" v="16" dt="2019-05-20T20:39:00.50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 Pinheiro" userId="9defcdda1ac57dcf" providerId="LiveId" clId="{06B93E0F-49A6-46E3-8380-F1AA361EC440}"/>
    <pc:docChg chg="custSel addSld delSld modSld sldOrd">
      <pc:chgData name="Fabio Pinheiro" userId="9defcdda1ac57dcf" providerId="LiveId" clId="{06B93E0F-49A6-46E3-8380-F1AA361EC440}" dt="2019-05-20T20:28:59.801" v="442" actId="20577"/>
      <pc:docMkLst>
        <pc:docMk/>
      </pc:docMkLst>
      <pc:sldChg chg="modSp">
        <pc:chgData name="Fabio Pinheiro" userId="9defcdda1ac57dcf" providerId="LiveId" clId="{06B93E0F-49A6-46E3-8380-F1AA361EC440}" dt="2019-05-20T20:07:21.578" v="180" actId="1076"/>
        <pc:sldMkLst>
          <pc:docMk/>
          <pc:sldMk cId="0" sldId="256"/>
        </pc:sldMkLst>
        <pc:spChg chg="mod">
          <ac:chgData name="Fabio Pinheiro" userId="9defcdda1ac57dcf" providerId="LiveId" clId="{06B93E0F-49A6-46E3-8380-F1AA361EC440}" dt="2019-05-20T20:06:42.683" v="110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Fabio Pinheiro" userId="9defcdda1ac57dcf" providerId="LiveId" clId="{06B93E0F-49A6-46E3-8380-F1AA361EC440}" dt="2019-05-20T20:07:16.781" v="179" actId="403"/>
          <ac:spMkLst>
            <pc:docMk/>
            <pc:sldMk cId="0" sldId="256"/>
            <ac:spMk id="4" creationId="{00000000-0000-0000-0000-000000000000}"/>
          </ac:spMkLst>
        </pc:spChg>
        <pc:spChg chg="mod">
          <ac:chgData name="Fabio Pinheiro" userId="9defcdda1ac57dcf" providerId="LiveId" clId="{06B93E0F-49A6-46E3-8380-F1AA361EC440}" dt="2019-05-20T20:07:21.578" v="180" actId="1076"/>
          <ac:spMkLst>
            <pc:docMk/>
            <pc:sldMk cId="0" sldId="256"/>
            <ac:spMk id="14" creationId="{00000000-0000-0000-0000-000000000000}"/>
          </ac:spMkLst>
        </pc:spChg>
      </pc:sldChg>
      <pc:sldChg chg="addSp delSp modSp">
        <pc:chgData name="Fabio Pinheiro" userId="9defcdda1ac57dcf" providerId="LiveId" clId="{06B93E0F-49A6-46E3-8380-F1AA361EC440}" dt="2019-05-20T20:19:17.491" v="377" actId="113"/>
        <pc:sldMkLst>
          <pc:docMk/>
          <pc:sldMk cId="0" sldId="257"/>
        </pc:sldMkLst>
        <pc:spChg chg="mod">
          <ac:chgData name="Fabio Pinheiro" userId="9defcdda1ac57dcf" providerId="LiveId" clId="{06B93E0F-49A6-46E3-8380-F1AA361EC440}" dt="2019-05-20T20:05:02.427" v="33" actId="20577"/>
          <ac:spMkLst>
            <pc:docMk/>
            <pc:sldMk cId="0" sldId="257"/>
            <ac:spMk id="2" creationId="{00000000-0000-0000-0000-000000000000}"/>
          </ac:spMkLst>
        </pc:spChg>
        <pc:spChg chg="add mod">
          <ac:chgData name="Fabio Pinheiro" userId="9defcdda1ac57dcf" providerId="LiveId" clId="{06B93E0F-49A6-46E3-8380-F1AA361EC440}" dt="2019-05-20T20:19:17.491" v="377" actId="113"/>
          <ac:spMkLst>
            <pc:docMk/>
            <pc:sldMk cId="0" sldId="257"/>
            <ac:spMk id="3" creationId="{4BC45F35-27FA-47F7-89AE-689FAABF4B12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47" creationId="{525ECEFD-3772-406F-A1D4-C05A4AA8A06F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0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2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3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4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5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6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7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58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72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73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74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87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92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24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29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33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54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57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199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04:49.160" v="0" actId="478"/>
          <ac:spMkLst>
            <pc:docMk/>
            <pc:sldMk cId="0" sldId="257"/>
            <ac:spMk id="202" creationId="{00000000-0000-0000-0000-000000000000}"/>
          </ac:spMkLst>
        </pc:sp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60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63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67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70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76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79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81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89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91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94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97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26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31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35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38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40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56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193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201" creationId="{00000000-0000-0000-0000-000000000000}"/>
          </ac:cxnSpMkLst>
        </pc:cxnChg>
        <pc:cxnChg chg="del mod">
          <ac:chgData name="Fabio Pinheiro" userId="9defcdda1ac57dcf" providerId="LiveId" clId="{06B93E0F-49A6-46E3-8380-F1AA361EC440}" dt="2019-05-20T20:04:49.160" v="0" actId="478"/>
          <ac:cxnSpMkLst>
            <pc:docMk/>
            <pc:sldMk cId="0" sldId="257"/>
            <ac:cxnSpMk id="222" creationId="{00000000-0000-0000-0000-000000000000}"/>
          </ac:cxnSpMkLst>
        </pc:cxnChg>
      </pc:sldChg>
      <pc:sldChg chg="modSp add">
        <pc:chgData name="Fabio Pinheiro" userId="9defcdda1ac57dcf" providerId="LiveId" clId="{06B93E0F-49A6-46E3-8380-F1AA361EC440}" dt="2019-05-20T20:19:30.111" v="378" actId="113"/>
        <pc:sldMkLst>
          <pc:docMk/>
          <pc:sldMk cId="2616284169" sldId="258"/>
        </pc:sldMkLst>
        <pc:spChg chg="mod">
          <ac:chgData name="Fabio Pinheiro" userId="9defcdda1ac57dcf" providerId="LiveId" clId="{06B93E0F-49A6-46E3-8380-F1AA361EC440}" dt="2019-05-20T20:07:36.617" v="198" actId="20577"/>
          <ac:spMkLst>
            <pc:docMk/>
            <pc:sldMk cId="2616284169" sldId="258"/>
            <ac:spMk id="2" creationId="{00000000-0000-0000-0000-000000000000}"/>
          </ac:spMkLst>
        </pc:spChg>
        <pc:spChg chg="mod">
          <ac:chgData name="Fabio Pinheiro" userId="9defcdda1ac57dcf" providerId="LiveId" clId="{06B93E0F-49A6-46E3-8380-F1AA361EC440}" dt="2019-05-20T20:19:30.111" v="378" actId="113"/>
          <ac:spMkLst>
            <pc:docMk/>
            <pc:sldMk cId="2616284169" sldId="258"/>
            <ac:spMk id="3" creationId="{4BC45F35-27FA-47F7-89AE-689FAABF4B12}"/>
          </ac:spMkLst>
        </pc:spChg>
      </pc:sldChg>
      <pc:sldChg chg="del">
        <pc:chgData name="Fabio Pinheiro" userId="9defcdda1ac57dcf" providerId="LiveId" clId="{06B93E0F-49A6-46E3-8380-F1AA361EC440}" dt="2019-05-20T20:06:27.058" v="55" actId="2696"/>
        <pc:sldMkLst>
          <pc:docMk/>
          <pc:sldMk cId="2616284169" sldId="258"/>
        </pc:sldMkLst>
      </pc:sldChg>
      <pc:sldChg chg="add del">
        <pc:chgData name="Fabio Pinheiro" userId="9defcdda1ac57dcf" providerId="LiveId" clId="{06B93E0F-49A6-46E3-8380-F1AA361EC440}" dt="2019-05-20T20:15:05.698" v="292"/>
        <pc:sldMkLst>
          <pc:docMk/>
          <pc:sldMk cId="914195510" sldId="259"/>
        </pc:sldMkLst>
      </pc:sldChg>
      <pc:sldChg chg="del">
        <pc:chgData name="Fabio Pinheiro" userId="9defcdda1ac57dcf" providerId="LiveId" clId="{06B93E0F-49A6-46E3-8380-F1AA361EC440}" dt="2019-05-20T20:06:27.100" v="56" actId="2696"/>
        <pc:sldMkLst>
          <pc:docMk/>
          <pc:sldMk cId="4160389120" sldId="259"/>
        </pc:sldMkLst>
      </pc:sldChg>
      <pc:sldChg chg="addSp delSp modSp add">
        <pc:chgData name="Fabio Pinheiro" userId="9defcdda1ac57dcf" providerId="LiveId" clId="{06B93E0F-49A6-46E3-8380-F1AA361EC440}" dt="2019-05-20T20:16:11.536" v="325" actId="1076"/>
        <pc:sldMkLst>
          <pc:docMk/>
          <pc:sldMk cId="4160389120" sldId="259"/>
        </pc:sldMkLst>
        <pc:spChg chg="mod">
          <ac:chgData name="Fabio Pinheiro" userId="9defcdda1ac57dcf" providerId="LiveId" clId="{06B93E0F-49A6-46E3-8380-F1AA361EC440}" dt="2019-05-20T20:15:54.627" v="323" actId="20577"/>
          <ac:spMkLst>
            <pc:docMk/>
            <pc:sldMk cId="4160389120" sldId="259"/>
            <ac:spMk id="2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15:29.015" v="294" actId="478"/>
          <ac:spMkLst>
            <pc:docMk/>
            <pc:sldMk cId="4160389120" sldId="259"/>
            <ac:spMk id="3" creationId="{4BC45F35-27FA-47F7-89AE-689FAABF4B12}"/>
          </ac:spMkLst>
        </pc:spChg>
        <pc:picChg chg="add mod">
          <ac:chgData name="Fabio Pinheiro" userId="9defcdda1ac57dcf" providerId="LiveId" clId="{06B93E0F-49A6-46E3-8380-F1AA361EC440}" dt="2019-05-20T20:16:11.536" v="325" actId="1076"/>
          <ac:picMkLst>
            <pc:docMk/>
            <pc:sldMk cId="4160389120" sldId="259"/>
            <ac:picMk id="5" creationId="{1730B88D-D4A4-47D5-B463-4D6F38AB45B5}"/>
          </ac:picMkLst>
        </pc:picChg>
      </pc:sldChg>
      <pc:sldChg chg="del">
        <pc:chgData name="Fabio Pinheiro" userId="9defcdda1ac57dcf" providerId="LiveId" clId="{06B93E0F-49A6-46E3-8380-F1AA361EC440}" dt="2019-05-20T20:06:27.137" v="57" actId="2696"/>
        <pc:sldMkLst>
          <pc:docMk/>
          <pc:sldMk cId="3427190959" sldId="260"/>
        </pc:sldMkLst>
      </pc:sldChg>
      <pc:sldChg chg="addSp delSp modSp add ord">
        <pc:chgData name="Fabio Pinheiro" userId="9defcdda1ac57dcf" providerId="LiveId" clId="{06B93E0F-49A6-46E3-8380-F1AA361EC440}" dt="2019-05-20T20:21:45.349" v="394" actId="20577"/>
        <pc:sldMkLst>
          <pc:docMk/>
          <pc:sldMk cId="3427190959" sldId="260"/>
        </pc:sldMkLst>
        <pc:spChg chg="mod">
          <ac:chgData name="Fabio Pinheiro" userId="9defcdda1ac57dcf" providerId="LiveId" clId="{06B93E0F-49A6-46E3-8380-F1AA361EC440}" dt="2019-05-20T20:21:45.349" v="394" actId="20577"/>
          <ac:spMkLst>
            <pc:docMk/>
            <pc:sldMk cId="3427190959" sldId="260"/>
            <ac:spMk id="2" creationId="{00000000-0000-0000-0000-000000000000}"/>
          </ac:spMkLst>
        </pc:spChg>
        <pc:picChg chg="add mod modCrop">
          <ac:chgData name="Fabio Pinheiro" userId="9defcdda1ac57dcf" providerId="LiveId" clId="{06B93E0F-49A6-46E3-8380-F1AA361EC440}" dt="2019-05-20T20:21:32.368" v="386" actId="1076"/>
          <ac:picMkLst>
            <pc:docMk/>
            <pc:sldMk cId="3427190959" sldId="260"/>
            <ac:picMk id="4" creationId="{E0600980-5C9E-49E5-9C6D-5146B93239BF}"/>
          </ac:picMkLst>
        </pc:picChg>
        <pc:picChg chg="del">
          <ac:chgData name="Fabio Pinheiro" userId="9defcdda1ac57dcf" providerId="LiveId" clId="{06B93E0F-49A6-46E3-8380-F1AA361EC440}" dt="2019-05-20T20:19:36.495" v="379" actId="478"/>
          <ac:picMkLst>
            <pc:docMk/>
            <pc:sldMk cId="3427190959" sldId="260"/>
            <ac:picMk id="5" creationId="{1730B88D-D4A4-47D5-B463-4D6F38AB45B5}"/>
          </ac:picMkLst>
        </pc:picChg>
      </pc:sldChg>
      <pc:sldChg chg="del">
        <pc:chgData name="Fabio Pinheiro" userId="9defcdda1ac57dcf" providerId="LiveId" clId="{06B93E0F-49A6-46E3-8380-F1AA361EC440}" dt="2019-05-20T20:06:27.172" v="58" actId="2696"/>
        <pc:sldMkLst>
          <pc:docMk/>
          <pc:sldMk cId="1295469697" sldId="261"/>
        </pc:sldMkLst>
      </pc:sldChg>
      <pc:sldChg chg="addSp delSp modSp add">
        <pc:chgData name="Fabio Pinheiro" userId="9defcdda1ac57dcf" providerId="LiveId" clId="{06B93E0F-49A6-46E3-8380-F1AA361EC440}" dt="2019-05-20T20:28:59.801" v="442" actId="20577"/>
        <pc:sldMkLst>
          <pc:docMk/>
          <pc:sldMk cId="1295469697" sldId="261"/>
        </pc:sldMkLst>
        <pc:spChg chg="mod">
          <ac:chgData name="Fabio Pinheiro" userId="9defcdda1ac57dcf" providerId="LiveId" clId="{06B93E0F-49A6-46E3-8380-F1AA361EC440}" dt="2019-05-20T20:28:59.801" v="442" actId="20577"/>
          <ac:spMkLst>
            <pc:docMk/>
            <pc:sldMk cId="1295469697" sldId="261"/>
            <ac:spMk id="2" creationId="{00000000-0000-0000-0000-000000000000}"/>
          </ac:spMkLst>
        </pc:spChg>
        <pc:spChg chg="del">
          <ac:chgData name="Fabio Pinheiro" userId="9defcdda1ac57dcf" providerId="LiveId" clId="{06B93E0F-49A6-46E3-8380-F1AA361EC440}" dt="2019-05-20T20:23:24.737" v="396" actId="478"/>
          <ac:spMkLst>
            <pc:docMk/>
            <pc:sldMk cId="1295469697" sldId="261"/>
            <ac:spMk id="3" creationId="{4BC45F35-27FA-47F7-89AE-689FAABF4B12}"/>
          </ac:spMkLst>
        </pc:spChg>
        <pc:picChg chg="add mod modCrop">
          <ac:chgData name="Fabio Pinheiro" userId="9defcdda1ac57dcf" providerId="LiveId" clId="{06B93E0F-49A6-46E3-8380-F1AA361EC440}" dt="2019-05-20T20:24:03.726" v="407" actId="1076"/>
          <ac:picMkLst>
            <pc:docMk/>
            <pc:sldMk cId="1295469697" sldId="261"/>
            <ac:picMk id="5" creationId="{B713EEBA-3067-449E-AD97-214DD7482CC2}"/>
          </ac:picMkLst>
        </pc:picChg>
      </pc:sldChg>
      <pc:sldChg chg="del">
        <pc:chgData name="Fabio Pinheiro" userId="9defcdda1ac57dcf" providerId="LiveId" clId="{06B93E0F-49A6-46E3-8380-F1AA361EC440}" dt="2019-05-20T20:06:27.195" v="59" actId="2696"/>
        <pc:sldMkLst>
          <pc:docMk/>
          <pc:sldMk cId="0" sldId="262"/>
        </pc:sldMkLst>
      </pc:sldChg>
      <pc:sldChg chg="del">
        <pc:chgData name="Fabio Pinheiro" userId="9defcdda1ac57dcf" providerId="LiveId" clId="{06B93E0F-49A6-46E3-8380-F1AA361EC440}" dt="2019-05-20T20:06:27.216" v="60" actId="2696"/>
        <pc:sldMkLst>
          <pc:docMk/>
          <pc:sldMk cId="0" sldId="263"/>
        </pc:sldMkLst>
      </pc:sldChg>
      <pc:sldChg chg="del">
        <pc:chgData name="Fabio Pinheiro" userId="9defcdda1ac57dcf" providerId="LiveId" clId="{06B93E0F-49A6-46E3-8380-F1AA361EC440}" dt="2019-05-20T20:06:27.250" v="61" actId="2696"/>
        <pc:sldMkLst>
          <pc:docMk/>
          <pc:sldMk cId="0" sldId="264"/>
        </pc:sldMkLst>
      </pc:sldChg>
      <pc:sldChg chg="del">
        <pc:chgData name="Fabio Pinheiro" userId="9defcdda1ac57dcf" providerId="LiveId" clId="{06B93E0F-49A6-46E3-8380-F1AA361EC440}" dt="2019-05-20T20:06:27.279" v="62" actId="2696"/>
        <pc:sldMkLst>
          <pc:docMk/>
          <pc:sldMk cId="0" sldId="265"/>
        </pc:sldMkLst>
      </pc:sldChg>
      <pc:sldChg chg="del">
        <pc:chgData name="Fabio Pinheiro" userId="9defcdda1ac57dcf" providerId="LiveId" clId="{06B93E0F-49A6-46E3-8380-F1AA361EC440}" dt="2019-05-20T20:06:27.312" v="64" actId="2696"/>
        <pc:sldMkLst>
          <pc:docMk/>
          <pc:sldMk cId="0" sldId="266"/>
        </pc:sldMkLst>
      </pc:sldChg>
      <pc:sldChg chg="del">
        <pc:chgData name="Fabio Pinheiro" userId="9defcdda1ac57dcf" providerId="LiveId" clId="{06B93E0F-49A6-46E3-8380-F1AA361EC440}" dt="2019-05-20T20:06:27.325" v="65" actId="2696"/>
        <pc:sldMkLst>
          <pc:docMk/>
          <pc:sldMk cId="0" sldId="267"/>
        </pc:sldMkLst>
      </pc:sldChg>
      <pc:sldChg chg="del">
        <pc:chgData name="Fabio Pinheiro" userId="9defcdda1ac57dcf" providerId="LiveId" clId="{06B93E0F-49A6-46E3-8380-F1AA361EC440}" dt="2019-05-20T20:06:27.352" v="66" actId="2696"/>
        <pc:sldMkLst>
          <pc:docMk/>
          <pc:sldMk cId="0" sldId="268"/>
        </pc:sldMkLst>
      </pc:sldChg>
      <pc:sldChg chg="del">
        <pc:chgData name="Fabio Pinheiro" userId="9defcdda1ac57dcf" providerId="LiveId" clId="{06B93E0F-49A6-46E3-8380-F1AA361EC440}" dt="2019-05-20T20:06:27.382" v="67" actId="2696"/>
        <pc:sldMkLst>
          <pc:docMk/>
          <pc:sldMk cId="0" sldId="269"/>
        </pc:sldMkLst>
      </pc:sldChg>
      <pc:sldChg chg="del">
        <pc:chgData name="Fabio Pinheiro" userId="9defcdda1ac57dcf" providerId="LiveId" clId="{06B93E0F-49A6-46E3-8380-F1AA361EC440}" dt="2019-05-20T20:06:27.390" v="68" actId="2696"/>
        <pc:sldMkLst>
          <pc:docMk/>
          <pc:sldMk cId="0" sldId="270"/>
        </pc:sldMkLst>
      </pc:sldChg>
      <pc:sldChg chg="del">
        <pc:chgData name="Fabio Pinheiro" userId="9defcdda1ac57dcf" providerId="LiveId" clId="{06B93E0F-49A6-46E3-8380-F1AA361EC440}" dt="2019-05-20T20:06:27.399" v="69" actId="2696"/>
        <pc:sldMkLst>
          <pc:docMk/>
          <pc:sldMk cId="0" sldId="271"/>
        </pc:sldMkLst>
      </pc:sldChg>
      <pc:sldChg chg="del">
        <pc:chgData name="Fabio Pinheiro" userId="9defcdda1ac57dcf" providerId="LiveId" clId="{06B93E0F-49A6-46E3-8380-F1AA361EC440}" dt="2019-05-20T20:06:27.419" v="70" actId="2696"/>
        <pc:sldMkLst>
          <pc:docMk/>
          <pc:sldMk cId="0" sldId="272"/>
        </pc:sldMkLst>
      </pc:sldChg>
      <pc:sldChg chg="del">
        <pc:chgData name="Fabio Pinheiro" userId="9defcdda1ac57dcf" providerId="LiveId" clId="{06B93E0F-49A6-46E3-8380-F1AA361EC440}" dt="2019-05-20T20:06:27.435" v="71" actId="2696"/>
        <pc:sldMkLst>
          <pc:docMk/>
          <pc:sldMk cId="0" sldId="273"/>
        </pc:sldMkLst>
      </pc:sldChg>
      <pc:sldChg chg="del">
        <pc:chgData name="Fabio Pinheiro" userId="9defcdda1ac57dcf" providerId="LiveId" clId="{06B93E0F-49A6-46E3-8380-F1AA361EC440}" dt="2019-05-20T20:06:27.451" v="72" actId="2696"/>
        <pc:sldMkLst>
          <pc:docMk/>
          <pc:sldMk cId="0" sldId="274"/>
        </pc:sldMkLst>
      </pc:sldChg>
      <pc:sldChg chg="del">
        <pc:chgData name="Fabio Pinheiro" userId="9defcdda1ac57dcf" providerId="LiveId" clId="{06B93E0F-49A6-46E3-8380-F1AA361EC440}" dt="2019-05-20T20:06:27.477" v="73" actId="2696"/>
        <pc:sldMkLst>
          <pc:docMk/>
          <pc:sldMk cId="0" sldId="275"/>
        </pc:sldMkLst>
      </pc:sldChg>
      <pc:sldChg chg="del">
        <pc:chgData name="Fabio Pinheiro" userId="9defcdda1ac57dcf" providerId="LiveId" clId="{06B93E0F-49A6-46E3-8380-F1AA361EC440}" dt="2019-05-20T20:06:27.495" v="74" actId="2696"/>
        <pc:sldMkLst>
          <pc:docMk/>
          <pc:sldMk cId="0" sldId="276"/>
        </pc:sldMkLst>
      </pc:sldChg>
      <pc:sldChg chg="del">
        <pc:chgData name="Fabio Pinheiro" userId="9defcdda1ac57dcf" providerId="LiveId" clId="{06B93E0F-49A6-46E3-8380-F1AA361EC440}" dt="2019-05-20T20:06:27.506" v="75" actId="2696"/>
        <pc:sldMkLst>
          <pc:docMk/>
          <pc:sldMk cId="0" sldId="277"/>
        </pc:sldMkLst>
      </pc:sldChg>
      <pc:sldChg chg="del">
        <pc:chgData name="Fabio Pinheiro" userId="9defcdda1ac57dcf" providerId="LiveId" clId="{06B93E0F-49A6-46E3-8380-F1AA361EC440}" dt="2019-05-20T20:06:27.518" v="76" actId="2696"/>
        <pc:sldMkLst>
          <pc:docMk/>
          <pc:sldMk cId="0" sldId="278"/>
        </pc:sldMkLst>
      </pc:sldChg>
      <pc:sldChg chg="del">
        <pc:chgData name="Fabio Pinheiro" userId="9defcdda1ac57dcf" providerId="LiveId" clId="{06B93E0F-49A6-46E3-8380-F1AA361EC440}" dt="2019-05-20T20:06:27.528" v="77" actId="2696"/>
        <pc:sldMkLst>
          <pc:docMk/>
          <pc:sldMk cId="0" sldId="279"/>
        </pc:sldMkLst>
      </pc:sldChg>
      <pc:sldChg chg="del">
        <pc:chgData name="Fabio Pinheiro" userId="9defcdda1ac57dcf" providerId="LiveId" clId="{06B93E0F-49A6-46E3-8380-F1AA361EC440}" dt="2019-05-20T20:06:27.548" v="78" actId="2696"/>
        <pc:sldMkLst>
          <pc:docMk/>
          <pc:sldMk cId="0" sldId="280"/>
        </pc:sldMkLst>
      </pc:sldChg>
      <pc:sldChg chg="del">
        <pc:chgData name="Fabio Pinheiro" userId="9defcdda1ac57dcf" providerId="LiveId" clId="{06B93E0F-49A6-46E3-8380-F1AA361EC440}" dt="2019-05-20T20:06:27.575" v="80" actId="2696"/>
        <pc:sldMkLst>
          <pc:docMk/>
          <pc:sldMk cId="0" sldId="281"/>
        </pc:sldMkLst>
      </pc:sldChg>
      <pc:sldChg chg="del">
        <pc:chgData name="Fabio Pinheiro" userId="9defcdda1ac57dcf" providerId="LiveId" clId="{06B93E0F-49A6-46E3-8380-F1AA361EC440}" dt="2019-05-20T20:06:27.584" v="81" actId="2696"/>
        <pc:sldMkLst>
          <pc:docMk/>
          <pc:sldMk cId="0" sldId="282"/>
        </pc:sldMkLst>
      </pc:sldChg>
      <pc:sldChg chg="del">
        <pc:chgData name="Fabio Pinheiro" userId="9defcdda1ac57dcf" providerId="LiveId" clId="{06B93E0F-49A6-46E3-8380-F1AA361EC440}" dt="2019-05-20T20:06:27.599" v="82" actId="2696"/>
        <pc:sldMkLst>
          <pc:docMk/>
          <pc:sldMk cId="0" sldId="283"/>
        </pc:sldMkLst>
      </pc:sldChg>
      <pc:sldChg chg="del">
        <pc:chgData name="Fabio Pinheiro" userId="9defcdda1ac57dcf" providerId="LiveId" clId="{06B93E0F-49A6-46E3-8380-F1AA361EC440}" dt="2019-05-20T20:06:27.615" v="84" actId="2696"/>
        <pc:sldMkLst>
          <pc:docMk/>
          <pc:sldMk cId="0" sldId="284"/>
        </pc:sldMkLst>
      </pc:sldChg>
      <pc:sldChg chg="del">
        <pc:chgData name="Fabio Pinheiro" userId="9defcdda1ac57dcf" providerId="LiveId" clId="{06B93E0F-49A6-46E3-8380-F1AA361EC440}" dt="2019-05-20T20:06:27.638" v="85" actId="2696"/>
        <pc:sldMkLst>
          <pc:docMk/>
          <pc:sldMk cId="0" sldId="285"/>
        </pc:sldMkLst>
      </pc:sldChg>
      <pc:sldChg chg="del">
        <pc:chgData name="Fabio Pinheiro" userId="9defcdda1ac57dcf" providerId="LiveId" clId="{06B93E0F-49A6-46E3-8380-F1AA361EC440}" dt="2019-05-20T20:06:27.664" v="86" actId="2696"/>
        <pc:sldMkLst>
          <pc:docMk/>
          <pc:sldMk cId="0" sldId="286"/>
        </pc:sldMkLst>
      </pc:sldChg>
      <pc:sldChg chg="del">
        <pc:chgData name="Fabio Pinheiro" userId="9defcdda1ac57dcf" providerId="LiveId" clId="{06B93E0F-49A6-46E3-8380-F1AA361EC440}" dt="2019-05-20T20:06:27.684" v="87" actId="2696"/>
        <pc:sldMkLst>
          <pc:docMk/>
          <pc:sldMk cId="0" sldId="287"/>
        </pc:sldMkLst>
      </pc:sldChg>
      <pc:sldChg chg="del">
        <pc:chgData name="Fabio Pinheiro" userId="9defcdda1ac57dcf" providerId="LiveId" clId="{06B93E0F-49A6-46E3-8380-F1AA361EC440}" dt="2019-05-20T20:06:27.776" v="88" actId="2696"/>
        <pc:sldMkLst>
          <pc:docMk/>
          <pc:sldMk cId="0" sldId="288"/>
        </pc:sldMkLst>
      </pc:sldChg>
      <pc:sldChg chg="del">
        <pc:chgData name="Fabio Pinheiro" userId="9defcdda1ac57dcf" providerId="LiveId" clId="{06B93E0F-49A6-46E3-8380-F1AA361EC440}" dt="2019-05-20T20:06:27.297" v="63" actId="2696"/>
        <pc:sldMkLst>
          <pc:docMk/>
          <pc:sldMk cId="109743007" sldId="289"/>
        </pc:sldMkLst>
      </pc:sldChg>
      <pc:sldMasterChg chg="delSldLayout">
        <pc:chgData name="Fabio Pinheiro" userId="9defcdda1ac57dcf" providerId="LiveId" clId="{06B93E0F-49A6-46E3-8380-F1AA361EC440}" dt="2019-05-20T20:06:27.600" v="83" actId="2696"/>
        <pc:sldMasterMkLst>
          <pc:docMk/>
          <pc:sldMasterMk cId="3510287684" sldId="2147483666"/>
        </pc:sldMasterMkLst>
        <pc:sldLayoutChg chg="del">
          <pc:chgData name="Fabio Pinheiro" userId="9defcdda1ac57dcf" providerId="LiveId" clId="{06B93E0F-49A6-46E3-8380-F1AA361EC440}" dt="2019-05-20T20:06:27.549" v="79" actId="2696"/>
          <pc:sldLayoutMkLst>
            <pc:docMk/>
            <pc:sldMasterMk cId="3510287684" sldId="2147483666"/>
            <pc:sldLayoutMk cId="3913822086" sldId="2147483678"/>
          </pc:sldLayoutMkLst>
        </pc:sldLayoutChg>
        <pc:sldLayoutChg chg="del">
          <pc:chgData name="Fabio Pinheiro" userId="9defcdda1ac57dcf" providerId="LiveId" clId="{06B93E0F-49A6-46E3-8380-F1AA361EC440}" dt="2019-05-20T20:06:27.600" v="83" actId="2696"/>
          <pc:sldLayoutMkLst>
            <pc:docMk/>
            <pc:sldMasterMk cId="3510287684" sldId="2147483666"/>
            <pc:sldLayoutMk cId="3122123500" sldId="2147483679"/>
          </pc:sldLayoutMkLst>
        </pc:sldLayoutChg>
      </pc:sldMasterChg>
    </pc:docChg>
  </pc:docChgLst>
  <pc:docChgLst>
    <pc:chgData name="Fabio Pinheiro" userId="9defcdda1ac57dcf" providerId="LiveId" clId="{8AFC6BCB-6AE9-4738-B41B-2680C8B3410A}"/>
    <pc:docChg chg="modSld">
      <pc:chgData name="Fabio Pinheiro" userId="9defcdda1ac57dcf" providerId="LiveId" clId="{8AFC6BCB-6AE9-4738-B41B-2680C8B3410A}" dt="2019-05-20T20:39:06.114" v="23" actId="1076"/>
      <pc:docMkLst>
        <pc:docMk/>
      </pc:docMkLst>
      <pc:sldChg chg="modSp">
        <pc:chgData name="Fabio Pinheiro" userId="9defcdda1ac57dcf" providerId="LiveId" clId="{8AFC6BCB-6AE9-4738-B41B-2680C8B3410A}" dt="2019-05-20T20:38:38.260" v="19" actId="20577"/>
        <pc:sldMkLst>
          <pc:docMk/>
          <pc:sldMk cId="0" sldId="256"/>
        </pc:sldMkLst>
        <pc:spChg chg="mod">
          <ac:chgData name="Fabio Pinheiro" userId="9defcdda1ac57dcf" providerId="LiveId" clId="{8AFC6BCB-6AE9-4738-B41B-2680C8B3410A}" dt="2019-05-20T20:38:38.260" v="19" actId="20577"/>
          <ac:spMkLst>
            <pc:docMk/>
            <pc:sldMk cId="0" sldId="256"/>
            <ac:spMk id="8" creationId="{525ECEFD-3772-406F-A1D4-C05A4AA8A06F}"/>
          </ac:spMkLst>
        </pc:spChg>
      </pc:sldChg>
      <pc:sldChg chg="addSp modSp">
        <pc:chgData name="Fabio Pinheiro" userId="9defcdda1ac57dcf" providerId="LiveId" clId="{8AFC6BCB-6AE9-4738-B41B-2680C8B3410A}" dt="2019-05-20T20:38:54.476" v="21" actId="1076"/>
        <pc:sldMkLst>
          <pc:docMk/>
          <pc:sldMk cId="0" sldId="257"/>
        </pc:sldMkLst>
        <pc:spChg chg="add mod">
          <ac:chgData name="Fabio Pinheiro" userId="9defcdda1ac57dcf" providerId="LiveId" clId="{8AFC6BCB-6AE9-4738-B41B-2680C8B3410A}" dt="2019-05-20T20:38:54.476" v="21" actId="1076"/>
          <ac:spMkLst>
            <pc:docMk/>
            <pc:sldMk cId="0" sldId="257"/>
            <ac:spMk id="4" creationId="{8273654F-F142-49F5-8A19-0130D51E8070}"/>
          </ac:spMkLst>
        </pc:spChg>
      </pc:sldChg>
      <pc:sldChg chg="addSp modSp">
        <pc:chgData name="Fabio Pinheiro" userId="9defcdda1ac57dcf" providerId="LiveId" clId="{8AFC6BCB-6AE9-4738-B41B-2680C8B3410A}" dt="2019-05-20T20:39:06.114" v="23" actId="1076"/>
        <pc:sldMkLst>
          <pc:docMk/>
          <pc:sldMk cId="3427190959" sldId="260"/>
        </pc:sldMkLst>
        <pc:spChg chg="add mod">
          <ac:chgData name="Fabio Pinheiro" userId="9defcdda1ac57dcf" providerId="LiveId" clId="{8AFC6BCB-6AE9-4738-B41B-2680C8B3410A}" dt="2019-05-20T20:39:06.114" v="23" actId="1076"/>
          <ac:spMkLst>
            <pc:docMk/>
            <pc:sldMk cId="3427190959" sldId="260"/>
            <ac:spMk id="3" creationId="{15180447-C5EB-4A59-A4E4-21584DB2D9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86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15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79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8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44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2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9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3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48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14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72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02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6400" y="2195851"/>
            <a:ext cx="78867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167890" marR="5080" indent="-1472565">
              <a:lnSpc>
                <a:spcPct val="100000"/>
              </a:lnSpc>
              <a:spcBef>
                <a:spcPts val="95"/>
              </a:spcBef>
            </a:pPr>
            <a:r>
              <a:rPr lang="pt-BR" sz="4000" b="1" i="1" spc="-10" dirty="0">
                <a:latin typeface="Bookman Old Style" panose="02050604050505020204" pitchFamily="18" charset="0"/>
              </a:rPr>
              <a:t>Sistemas de produção</a:t>
            </a:r>
            <a:endParaRPr sz="4000" b="1" i="1" spc="-10" dirty="0">
              <a:latin typeface="Bookman Old Style" panose="020506040505050202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3414078"/>
            <a:ext cx="67183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95"/>
              </a:spcBef>
              <a:tabLst>
                <a:tab pos="5836285" algn="l"/>
              </a:tabLst>
            </a:pPr>
            <a:r>
              <a:rPr lang="pt-BR" sz="4000" i="1" spc="-5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JOB SHOP x FLOW SHOP</a:t>
            </a:r>
            <a:endParaRPr sz="4000" dirty="0">
              <a:solidFill>
                <a:schemeClr val="accent2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-15875" y="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357938"/>
            <a:ext cx="9159875" cy="2714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1600" dirty="0">
                <a:solidFill>
                  <a:schemeClr val="tx1"/>
                </a:solidFill>
              </a:rPr>
              <a:t>Aula: Sistemas de produção</a:t>
            </a:r>
            <a:endParaRPr lang="pt-BR" sz="1600" dirty="0"/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5527163" y="5562600"/>
            <a:ext cx="339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pt-BR" altLang="pt-BR" b="1" i="1" dirty="0"/>
              <a:t>PROF.: FÁBIO PINHEIRO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JOB Shop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BC45F35-27FA-47F7-89AE-689FAABF4B12}"/>
              </a:ext>
            </a:extLst>
          </p:cNvPr>
          <p:cNvSpPr txBox="1"/>
          <p:nvPr/>
        </p:nvSpPr>
        <p:spPr>
          <a:xfrm>
            <a:off x="381000" y="2411843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termo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JOB shop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é utilizado para designar o tipo de processo onde é produzido um elevado número de artigos diferentes, normalmente em pequenas quantidades e frequentemente de acordo com determinadas especificações do cliente.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Mais conhecido como processo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por Tarefa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8273654F-F142-49F5-8A19-0130D51E8070}"/>
              </a:ext>
            </a:extLst>
          </p:cNvPr>
          <p:cNvSpPr/>
          <p:nvPr/>
        </p:nvSpPr>
        <p:spPr>
          <a:xfrm>
            <a:off x="2994485" y="6433192"/>
            <a:ext cx="277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/>
              <a:t>Aula: Sistemas de produção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JOB Shop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4" name="Imagem 3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E0600980-5C9E-49E5-9C6D-5146B93239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5" t="24947" r="2717" b="16598"/>
          <a:stretch/>
        </p:blipFill>
        <p:spPr>
          <a:xfrm>
            <a:off x="228600" y="2133600"/>
            <a:ext cx="8423767" cy="3946438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15180447-C5EB-4A59-A4E4-21584DB2D9B0}"/>
              </a:ext>
            </a:extLst>
          </p:cNvPr>
          <p:cNvSpPr/>
          <p:nvPr/>
        </p:nvSpPr>
        <p:spPr>
          <a:xfrm>
            <a:off x="3352800" y="6433192"/>
            <a:ext cx="277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dirty="0"/>
              <a:t>Aula: Sistemas de produção</a:t>
            </a:r>
          </a:p>
        </p:txBody>
      </p:sp>
    </p:spTree>
    <p:extLst>
      <p:ext uri="{BB962C8B-B14F-4D97-AF65-F5344CB8AC3E}">
        <p14:creationId xmlns:p14="http://schemas.microsoft.com/office/powerpoint/2010/main" val="342719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FLOW Shop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BC45F35-27FA-47F7-89AE-689FAABF4B12}"/>
              </a:ext>
            </a:extLst>
          </p:cNvPr>
          <p:cNvSpPr txBox="1"/>
          <p:nvPr/>
        </p:nvSpPr>
        <p:spPr>
          <a:xfrm>
            <a:off x="319881" y="1981200"/>
            <a:ext cx="8504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No sistema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FLOW Shop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os processos são organizados na sequência em que as peças são processadas. </a:t>
            </a:r>
          </a:p>
          <a:p>
            <a:pPr algn="just"/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 melhor exemplo conhecido é a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linha de montagem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, mas há muitos outros. Este tipo de sistema de produção é geralmente o objetivo final de qualquer sistema enxuto.</a:t>
            </a:r>
          </a:p>
        </p:txBody>
      </p:sp>
    </p:spTree>
    <p:extLst>
      <p:ext uri="{BB962C8B-B14F-4D97-AF65-F5344CB8AC3E}">
        <p14:creationId xmlns:p14="http://schemas.microsoft.com/office/powerpoint/2010/main" val="2616284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SISTEMAS DE PRODUÇÃO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agem 4" descr="Uma imagem contendo captura de tela&#10;&#10;Descrição gerada automaticamente">
            <a:extLst>
              <a:ext uri="{FF2B5EF4-FFF2-40B4-BE49-F238E27FC236}">
                <a16:creationId xmlns:a16="http://schemas.microsoft.com/office/drawing/2014/main" id="{B713EEBA-3067-449E-AD97-214DD7482CC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0" t="17432" r="11667" b="5972"/>
          <a:stretch/>
        </p:blipFill>
        <p:spPr>
          <a:xfrm>
            <a:off x="52387" y="1188442"/>
            <a:ext cx="9091613" cy="566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6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0"/>
            <a:ext cx="2636837" cy="625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Retângulo 45">
            <a:extLst>
              <a:ext uri="{FF2B5EF4-FFF2-40B4-BE49-F238E27FC236}">
                <a16:creationId xmlns:a16="http://schemas.microsoft.com/office/drawing/2014/main" id="{5927501C-72A6-49A4-9E0E-5232613CE149}"/>
              </a:ext>
            </a:extLst>
          </p:cNvPr>
          <p:cNvSpPr/>
          <p:nvPr/>
        </p:nvSpPr>
        <p:spPr bwMode="auto">
          <a:xfrm>
            <a:off x="0" y="-14200"/>
            <a:ext cx="9159875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  <p:pic>
        <p:nvPicPr>
          <p:cNvPr id="48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75" y="188913"/>
            <a:ext cx="1439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262" y="240142"/>
            <a:ext cx="6941787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pt-BR" sz="3600" b="1" i="1" spc="-5" dirty="0">
                <a:solidFill>
                  <a:schemeClr val="bg1"/>
                </a:solidFill>
                <a:latin typeface="Bookman Old Style" panose="02050604050505020204" pitchFamily="18" charset="0"/>
              </a:rPr>
              <a:t>JOB X FLOW Shop</a:t>
            </a:r>
            <a:endParaRPr sz="3600" b="1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Imagem 4" descr="Uma imagem contendo cartão de negócios, texto&#10;&#10;Descrição gerada automaticamente">
            <a:extLst>
              <a:ext uri="{FF2B5EF4-FFF2-40B4-BE49-F238E27FC236}">
                <a16:creationId xmlns:a16="http://schemas.microsoft.com/office/drawing/2014/main" id="{1730B88D-D4A4-47D5-B463-4D6F38AB45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86547"/>
            <a:ext cx="7293985" cy="4472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8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38A7DC9F-9E8B-40AD-BAE0-A01CE50F00EC}" vid="{6FCFCB76-520B-4F1C-AB98-1A6FE81ABC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314</TotalTime>
  <Words>131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Verdana</vt:lpstr>
      <vt:lpstr>Tema1</vt:lpstr>
      <vt:lpstr>Sistemas de produção</vt:lpstr>
      <vt:lpstr>JOB Shop</vt:lpstr>
      <vt:lpstr>JOB Shop</vt:lpstr>
      <vt:lpstr>FLOW Shop</vt:lpstr>
      <vt:lpstr>SISTEMAS DE PRODUÇÃO</vt:lpstr>
      <vt:lpstr>JOB X FLOW 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Manufatura Integrada por Computador  (CIM - computer integrated manufacturing)</dc:title>
  <dc:creator>Gilberto Wolff</dc:creator>
  <cp:lastModifiedBy>Fabio Pinheiro</cp:lastModifiedBy>
  <cp:revision>16</cp:revision>
  <dcterms:created xsi:type="dcterms:W3CDTF">2019-02-04T18:51:56Z</dcterms:created>
  <dcterms:modified xsi:type="dcterms:W3CDTF">2019-05-20T20:39:09Z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2017-05-02T00:00:00Z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2019-02-04T00:00:00Z</vt:filetime>
  </property>
</Properties>
</file>