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48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11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68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54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10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3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31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29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67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5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62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900D-A0E6-4E07-B784-6DC8FC08363F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B0F9-DAD4-4CD4-B61F-6DCE79411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26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443192316.mialojamiento.es/MisCreaciones/Referencias/elp_medidas/escala_m_escale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259" y="573254"/>
            <a:ext cx="4043446" cy="271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552" y="449179"/>
            <a:ext cx="4102032" cy="263090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242" y="4066880"/>
            <a:ext cx="4512594" cy="246601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4155" y="449978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61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Auxiliar</dc:creator>
  <cp:lastModifiedBy>Auxiliar</cp:lastModifiedBy>
  <cp:revision>1</cp:revision>
  <cp:lastPrinted>2016-08-08T22:00:27Z</cp:lastPrinted>
  <dcterms:created xsi:type="dcterms:W3CDTF">2016-08-08T22:00:09Z</dcterms:created>
  <dcterms:modified xsi:type="dcterms:W3CDTF">2016-08-08T22:01:15Z</dcterms:modified>
</cp:coreProperties>
</file>